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67" r:id="rId3"/>
    <p:sldId id="259" r:id="rId4"/>
    <p:sldId id="346" r:id="rId5"/>
    <p:sldId id="261" r:id="rId6"/>
    <p:sldId id="263" r:id="rId8"/>
    <p:sldId id="357" r:id="rId9"/>
    <p:sldId id="386" r:id="rId10"/>
    <p:sldId id="387" r:id="rId11"/>
    <p:sldId id="391" r:id="rId12"/>
    <p:sldId id="392" r:id="rId13"/>
    <p:sldId id="345" r:id="rId14"/>
    <p:sldId id="389" r:id="rId15"/>
    <p:sldId id="384" r:id="rId16"/>
    <p:sldId id="302" r:id="rId17"/>
    <p:sldId id="281" r:id="rId18"/>
    <p:sldId id="390" r:id="rId19"/>
    <p:sldId id="264" r:id="rId20"/>
    <p:sldId id="266" r:id="rId21"/>
    <p:sldId id="385" r:id="rId22"/>
    <p:sldId id="383" r:id="rId23"/>
    <p:sldId id="388" r:id="rId24"/>
    <p:sldId id="342" r:id="rId25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  <a:srgbClr val="1D5FF2"/>
    <a:srgbClr val="339EFF"/>
    <a:srgbClr val="EFF5FB"/>
    <a:srgbClr val="333F50"/>
    <a:srgbClr val="4472C4"/>
    <a:srgbClr val="73A86C"/>
    <a:srgbClr val="3FDFC1"/>
    <a:srgbClr val="287FCE"/>
    <a:srgbClr val="375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0" autoAdjust="0"/>
    <p:restoredTop sz="95852" autoAdjust="0"/>
  </p:normalViewPr>
  <p:slideViewPr>
    <p:cSldViewPr snapToGrid="0">
      <p:cViewPr varScale="1">
        <p:scale>
          <a:sx n="67" d="100"/>
          <a:sy n="67" d="100"/>
        </p:scale>
        <p:origin x="65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6.xml"/><Relationship Id="rId31" Type="http://schemas.openxmlformats.org/officeDocument/2006/relationships/customXml" Target="../customXml/item3.xml"/><Relationship Id="rId30" Type="http://schemas.openxmlformats.org/officeDocument/2006/relationships/customXml" Target="../customXml/item2.xml"/><Relationship Id="rId3" Type="http://schemas.openxmlformats.org/officeDocument/2006/relationships/slide" Target="slides/slide1.xml"/><Relationship Id="rId29" Type="http://schemas.openxmlformats.org/officeDocument/2006/relationships/customXml" Target="../customXml/item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3: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24575,'123'-2'0,"135"4"0,-99 12 0,-121-10 0,134 6 0,-131-10-1365,-29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3: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24575,'74'1'0,"81"-3"0,-96-4 0,40-2 0,912 8-1365,-999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3: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24575,'1682'0'-1365,"-1665"0"-5461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24575,'55'-3'0,"84"-13"0,-113 12 0,38-2 0,121 4 0,-88 4 0,1038-2 0,-1087 6-1365,-35-3-5461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4: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4: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24575,'43'1'0,"56"9"0,5 7 0,-34-5 0,123 5 0,-114-10 0,-1 0 0,492-7 0,-483-8 0,-13 1 0,-55 6 0,-1-2 0,0 0 0,34-11 0,17-3 0,-46 14-454,0 1-1,32 2 1,-55 0 452,16 1-6824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5: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2T08:05: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87EAB-55D3-4FA7-8F9D-58DF7DC4C6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10703-2501-4FE0-816B-37BE04987A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10703-2501-4FE0-816B-37BE04987A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88E15-092F-45F1-A2D5-B5BF64CA992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5FB0-70D4-411B-B57F-48C6F5AB26B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4219-E9DF-461F-A154-278AA2AF1A9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0191-CC46-46EB-A919-9D6DE90A4B1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C37CC-D9E8-4382-8A76-B3B8BC83ACA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30B7-75C0-4AD4-9DFE-22FFAA284EC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601E-23D2-4F38-9AB4-6D1330DD0D0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D1A8-5BCA-4D4D-BA5B-A98DBF6A2070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3A399-03E8-46FC-92AE-85FBD826F7E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A9D37-EB48-4E9D-A257-9F450BD6034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FFD8-68D1-495E-929A-8FFBED43022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1A13-EB8C-4CD3-90E2-E1766483B22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E0B2A-57BD-435D-9242-0BC43C1B4AF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639" y="63442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25" y="449421"/>
            <a:ext cx="1729749" cy="4632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725" y="393700"/>
            <a:ext cx="685799" cy="68579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  <a:endParaRPr 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667512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  <a:endParaRPr 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3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9.pn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0.xml"/><Relationship Id="rId10" Type="http://schemas.openxmlformats.org/officeDocument/2006/relationships/image" Target="../media/image34.png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.xml"/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image46.wdp"/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tags" Target="../tags/tag2.xml"/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customXml" Target="../ink/ink4.xml"/><Relationship Id="rId8" Type="http://schemas.openxmlformats.org/officeDocument/2006/relationships/image" Target="../media/image24.png"/><Relationship Id="rId7" Type="http://schemas.openxmlformats.org/officeDocument/2006/relationships/customXml" Target="../ink/ink3.xml"/><Relationship Id="rId6" Type="http://schemas.openxmlformats.org/officeDocument/2006/relationships/image" Target="../media/image23.png"/><Relationship Id="rId5" Type="http://schemas.openxmlformats.org/officeDocument/2006/relationships/customXml" Target="../ink/ink2.xml"/><Relationship Id="rId4" Type="http://schemas.openxmlformats.org/officeDocument/2006/relationships/image" Target="../media/image22.png"/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8.png"/><Relationship Id="rId16" Type="http://schemas.openxmlformats.org/officeDocument/2006/relationships/customXml" Target="../ink/ink8.xml"/><Relationship Id="rId15" Type="http://schemas.openxmlformats.org/officeDocument/2006/relationships/customXml" Target="../ink/ink7.xml"/><Relationship Id="rId14" Type="http://schemas.openxmlformats.org/officeDocument/2006/relationships/image" Target="../media/image27.png"/><Relationship Id="rId13" Type="http://schemas.openxmlformats.org/officeDocument/2006/relationships/customXml" Target="../ink/ink6.xml"/><Relationship Id="rId12" Type="http://schemas.openxmlformats.org/officeDocument/2006/relationships/image" Target="../media/image26.png"/><Relationship Id="rId11" Type="http://schemas.openxmlformats.org/officeDocument/2006/relationships/customXml" Target="../ink/ink5.xml"/><Relationship Id="rId10" Type="http://schemas.openxmlformats.org/officeDocument/2006/relationships/image" Target="../media/image25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2" name="Picture 2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6200" y="-1893423"/>
            <a:ext cx="12820651" cy="9550326"/>
          </a:xfrm>
          <a:prstGeom prst="rtTriangl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749300"/>
          </a:effectLst>
        </p:spPr>
      </p:pic>
      <p:sp>
        <p:nvSpPr>
          <p:cNvPr id="6" name="圆角矩形 2"/>
          <p:cNvSpPr/>
          <p:nvPr/>
        </p:nvSpPr>
        <p:spPr>
          <a:xfrm>
            <a:off x="2087119" y="4312758"/>
            <a:ext cx="4008882" cy="506891"/>
          </a:xfrm>
          <a:prstGeom prst="roundRect">
            <a:avLst/>
          </a:prstGeom>
          <a:gradFill flip="none" rotWithShape="1">
            <a:gsLst>
              <a:gs pos="0">
                <a:srgbClr val="3B71B7">
                  <a:shade val="30000"/>
                  <a:satMod val="115000"/>
                </a:srgbClr>
              </a:gs>
              <a:gs pos="50000">
                <a:srgbClr val="3B71B7">
                  <a:shade val="67500"/>
                  <a:satMod val="115000"/>
                </a:srgbClr>
              </a:gs>
              <a:gs pos="100000">
                <a:srgbClr val="3B71B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组别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汇报人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陈思成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圆角矩形 30"/>
          <p:cNvSpPr/>
          <p:nvPr/>
        </p:nvSpPr>
        <p:spPr>
          <a:xfrm>
            <a:off x="2087119" y="5031138"/>
            <a:ext cx="4008881" cy="506891"/>
          </a:xfrm>
          <a:prstGeom prst="roundRect">
            <a:avLst/>
          </a:prstGeom>
          <a:gradFill flip="none" rotWithShape="1">
            <a:gsLst>
              <a:gs pos="0">
                <a:srgbClr val="3B71B7">
                  <a:shade val="30000"/>
                  <a:satMod val="115000"/>
                </a:srgbClr>
              </a:gs>
              <a:gs pos="50000">
                <a:srgbClr val="3B71B7">
                  <a:shade val="67500"/>
                  <a:satMod val="115000"/>
                </a:srgbClr>
              </a:gs>
              <a:gs pos="100000">
                <a:srgbClr val="3B71B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时间：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2023.7.13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图片55-removebg-preview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76200" y="190500"/>
            <a:ext cx="4726305" cy="18929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61195" y="2294924"/>
            <a:ext cx="911339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“好跌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YO</a:t>
            </a:r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”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——</a:t>
            </a:r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基于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YOLOV8</a:t>
            </a:r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的</a:t>
            </a:r>
            <a:endParaRPr lang="en-US" altLang="zh-CN" sz="4800" b="1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rgbClr val="0F85D5">
                      <a:shade val="30000"/>
                      <a:satMod val="115000"/>
                    </a:srgbClr>
                  </a:gs>
                  <a:gs pos="50000">
                    <a:srgbClr val="0F85D5">
                      <a:shade val="67500"/>
                      <a:satMod val="115000"/>
                    </a:srgbClr>
                  </a:gs>
                  <a:gs pos="100000">
                    <a:srgbClr val="0F85D5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</a:endParaRPr>
          </a:p>
          <a:p>
            <a:pPr algn="ctr"/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跌倒检测模型性能优化</a:t>
            </a:r>
            <a:endParaRPr lang="zh-CN" altLang="en-US" sz="4800" b="1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rgbClr val="0F85D5">
                      <a:shade val="30000"/>
                      <a:satMod val="115000"/>
                    </a:srgbClr>
                  </a:gs>
                  <a:gs pos="50000">
                    <a:srgbClr val="0F85D5">
                      <a:shade val="67500"/>
                      <a:satMod val="115000"/>
                    </a:srgbClr>
                  </a:gs>
                  <a:gs pos="100000">
                    <a:srgbClr val="0F85D5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</a:endParaRPr>
          </a:p>
          <a:p>
            <a:pPr algn="ctr"/>
            <a:endParaRPr lang="zh-CN" altLang="en-US" sz="4800" b="1" dirty="0">
              <a:ln w="13462">
                <a:solidFill>
                  <a:schemeClr val="bg1"/>
                </a:solidFill>
                <a:prstDash val="solid"/>
              </a:ln>
              <a:gradFill flip="none" rotWithShape="1">
                <a:gsLst>
                  <a:gs pos="0">
                    <a:srgbClr val="0F85D5">
                      <a:shade val="30000"/>
                      <a:satMod val="115000"/>
                    </a:srgbClr>
                  </a:gs>
                  <a:gs pos="50000">
                    <a:srgbClr val="0F85D5">
                      <a:shade val="67500"/>
                      <a:satMod val="115000"/>
                    </a:srgbClr>
                  </a:gs>
                  <a:gs pos="100000">
                    <a:srgbClr val="0F85D5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057680" y="2001418"/>
            <a:ext cx="650631" cy="1511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grpSp>
        <p:nvGrpSpPr>
          <p:cNvPr id="16" name="组合 63"/>
          <p:cNvGrpSpPr/>
          <p:nvPr/>
        </p:nvGrpSpPr>
        <p:grpSpPr>
          <a:xfrm>
            <a:off x="408148" y="515976"/>
            <a:ext cx="5992652" cy="863354"/>
            <a:chOff x="337028" y="455224"/>
            <a:chExt cx="5422461" cy="863354"/>
          </a:xfrm>
        </p:grpSpPr>
        <p:sp>
          <p:nvSpPr>
            <p:cNvPr id="19" name="矩形 64"/>
            <p:cNvSpPr/>
            <p:nvPr/>
          </p:nvSpPr>
          <p:spPr>
            <a:xfrm>
              <a:off x="479373" y="795358"/>
              <a:ext cx="28841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模型性能优化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65"/>
            <p:cNvGrpSpPr/>
            <p:nvPr/>
          </p:nvGrpSpPr>
          <p:grpSpPr>
            <a:xfrm>
              <a:off x="337028" y="455224"/>
              <a:ext cx="5422461" cy="369332"/>
              <a:chOff x="2577299" y="435819"/>
              <a:chExt cx="5422461" cy="369332"/>
            </a:xfrm>
          </p:grpSpPr>
          <p:sp>
            <p:nvSpPr>
              <p:cNvPr id="28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67"/>
              <p:cNvSpPr/>
              <p:nvPr/>
            </p:nvSpPr>
            <p:spPr>
              <a:xfrm>
                <a:off x="3438575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  <p:pic>
        <p:nvPicPr>
          <p:cNvPr id="5" name="Picture 4" descr="A group of graphs showing the size of a number of different value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08" y="3896004"/>
            <a:ext cx="4892040" cy="2446020"/>
          </a:xfrm>
          <a:prstGeom prst="rect">
            <a:avLst/>
          </a:prstGeom>
        </p:spPr>
      </p:pic>
      <p:pic>
        <p:nvPicPr>
          <p:cNvPr id="8" name="Picture 7" descr="A group of blue and white graph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08" y="1293867"/>
            <a:ext cx="4893068" cy="2446534"/>
          </a:xfrm>
          <a:prstGeom prst="rect">
            <a:avLst/>
          </a:prstGeom>
        </p:spPr>
      </p:pic>
      <p:sp>
        <p:nvSpPr>
          <p:cNvPr id="12" name="矩形 64"/>
          <p:cNvSpPr/>
          <p:nvPr/>
        </p:nvSpPr>
        <p:spPr>
          <a:xfrm>
            <a:off x="11124814" y="1579584"/>
            <a:ext cx="52916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模型优化前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模型优化后</a:t>
            </a:r>
            <a:endParaRPr lang="zh-CN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8053" y="1939837"/>
            <a:ext cx="6143624" cy="293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优化方式：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提升数据集质量和数量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调整模型的超参数和训练次数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应用不同方式的数据增强</a:t>
            </a:r>
            <a:endParaRPr lang="en-US" altLang="zh-CN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9" t="403" r="-474" b="-403"/>
          <a:stretch>
            <a:fillRect/>
          </a:stretch>
        </p:blipFill>
        <p:spPr>
          <a:xfrm>
            <a:off x="9048034" y="1686367"/>
            <a:ext cx="2662062" cy="3025179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083945" y="1598757"/>
          <a:ext cx="7680960" cy="32004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{F2DE63D5-997A-4646-A377-4702673A728D}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  <a:gridCol w="1097280"/>
                <a:gridCol w="1097280"/>
              </a:tblGrid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en-US" alt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params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epoch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Precision(%)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Recall(%)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mAP50(%)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mAP50-95(%)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YOLOv8n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（</a:t>
                      </a: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baseline</a:t>
                      </a: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）</a:t>
                      </a:r>
                      <a:endParaRPr lang="en-US" alt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3.2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85.58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74.17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84.61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1D5FF2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40.86</a:t>
                      </a:r>
                      <a:endParaRPr lang="zh-CN" sz="1200" b="1" kern="100" dirty="0">
                        <a:solidFill>
                          <a:srgbClr val="1D5FF2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YOLOv8n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3.2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90.20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74.78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84.00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47.80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158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YOLOv8s</a:t>
                      </a:r>
                      <a:endParaRPr lang="en-US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11.2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86.87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77.50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84.96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46.55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158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YOLOv8m</a:t>
                      </a:r>
                      <a:endParaRPr lang="en-US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25.9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85.30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78.75</a:t>
                      </a:r>
                      <a:endParaRPr lang="zh-CN" sz="1200" b="1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84.54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47.69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158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YOLOv8l</a:t>
                      </a:r>
                      <a:endParaRPr lang="en-US" sz="1200" b="0" kern="100" dirty="0">
                        <a:effectLst/>
                        <a:latin typeface="+mn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43.7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effectLst/>
                          <a:latin typeface="+mn-lt"/>
                        </a:rPr>
                        <a:t>YOLOv8x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</a:rPr>
                        <a:t>68.2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sz="1200" b="0" kern="100" dirty="0">
                          <a:effectLst/>
                          <a:latin typeface="+mn-lt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 b="0" kern="100" dirty="0"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87.77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70.63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77.71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15875" algn="ctr"/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40.66</a:t>
                      </a:r>
                      <a:endParaRPr lang="zh-CN" altLang="en-US" sz="12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269424" y="5018585"/>
            <a:ext cx="9109641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训练次数过少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超参数设置不当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grpSp>
        <p:nvGrpSpPr>
          <p:cNvPr id="16" name="组合 63"/>
          <p:cNvGrpSpPr/>
          <p:nvPr/>
        </p:nvGrpSpPr>
        <p:grpSpPr>
          <a:xfrm>
            <a:off x="408148" y="515976"/>
            <a:ext cx="5897402" cy="863354"/>
            <a:chOff x="337028" y="455224"/>
            <a:chExt cx="5422462" cy="863354"/>
          </a:xfrm>
        </p:grpSpPr>
        <p:sp>
          <p:nvSpPr>
            <p:cNvPr id="19" name="矩形 64"/>
            <p:cNvSpPr/>
            <p:nvPr/>
          </p:nvSpPr>
          <p:spPr>
            <a:xfrm>
              <a:off x="479373" y="795358"/>
              <a:ext cx="33505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2.3 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结果展示与分析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65"/>
            <p:cNvGrpSpPr/>
            <p:nvPr/>
          </p:nvGrpSpPr>
          <p:grpSpPr>
            <a:xfrm>
              <a:off x="337028" y="455224"/>
              <a:ext cx="5422462" cy="369332"/>
              <a:chOff x="2577299" y="435819"/>
              <a:chExt cx="5422462" cy="369332"/>
            </a:xfrm>
          </p:grpSpPr>
          <p:sp>
            <p:nvSpPr>
              <p:cNvPr id="28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67"/>
              <p:cNvSpPr/>
              <p:nvPr/>
            </p:nvSpPr>
            <p:spPr>
              <a:xfrm>
                <a:off x="3438576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5599148">
            <a:off x="-2761961" y="-2115146"/>
            <a:ext cx="7079318" cy="645467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7" name="任意多边形: 形状 6"/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283038" y="2753068"/>
            <a:ext cx="4393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70C0"/>
                </a:solidFill>
                <a:cs typeface="+mn-ea"/>
                <a:sym typeface="+mn-lt"/>
              </a:rPr>
              <a:t>项目总结</a:t>
            </a:r>
            <a:endParaRPr lang="zh-CN" altLang="en-US" sz="80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6406312" y="2593538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13470" y="2105561"/>
            <a:ext cx="43939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rPr>
              <a:t>3</a:t>
            </a:r>
            <a:endParaRPr lang="zh-CN" altLang="en-US" sz="166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89562" y="5667557"/>
            <a:ext cx="9536627" cy="691536"/>
            <a:chOff x="755950" y="6066802"/>
            <a:chExt cx="10871202" cy="691824"/>
          </a:xfrm>
        </p:grpSpPr>
        <p:sp>
          <p:nvSpPr>
            <p:cNvPr id="38" name="梯形 37"/>
            <p:cNvSpPr/>
            <p:nvPr/>
          </p:nvSpPr>
          <p:spPr>
            <a:xfrm>
              <a:off x="755950" y="6082696"/>
              <a:ext cx="10871202" cy="675930"/>
            </a:xfrm>
            <a:prstGeom prst="trapezoid">
              <a:avLst>
                <a:gd name="adj" fmla="val 138238"/>
              </a:avLst>
            </a:prstGeom>
            <a:gradFill flip="none" rotWithShape="1">
              <a:gsLst>
                <a:gs pos="0">
                  <a:srgbClr val="1FFFF6">
                    <a:alpha val="12000"/>
                  </a:srgb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>
              <a:off x="860920" y="6066802"/>
              <a:ext cx="10640992" cy="675930"/>
            </a:xfrm>
            <a:prstGeom prst="trapezoid">
              <a:avLst>
                <a:gd name="adj" fmla="val 138238"/>
              </a:avLst>
            </a:prstGeom>
            <a:noFill/>
            <a:ln>
              <a:gradFill>
                <a:gsLst>
                  <a:gs pos="0">
                    <a:srgbClr val="1FFFF6">
                      <a:alpha val="0"/>
                    </a:srgbClr>
                  </a:gs>
                  <a:gs pos="100000">
                    <a:srgbClr val="1FFFF6">
                      <a:alpha val="59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7670" y="201791"/>
            <a:ext cx="3257143" cy="1104762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09600" y="5642163"/>
            <a:ext cx="10496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好跌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YOLOV8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跌倒检测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模型性能优化</a:t>
            </a:r>
            <a:endParaRPr lang="zh-CN" altLang="en-US" sz="2400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: 形状 74"/>
          <p:cNvSpPr/>
          <p:nvPr/>
        </p:nvSpPr>
        <p:spPr>
          <a:xfrm>
            <a:off x="10178365" y="4639406"/>
            <a:ext cx="1039154" cy="1023742"/>
          </a:xfrm>
          <a:custGeom>
            <a:avLst/>
            <a:gdLst>
              <a:gd name="connsiteX0" fmla="*/ 435076 w 819150"/>
              <a:gd name="connsiteY0" fmla="*/ 597710 h 807000"/>
              <a:gd name="connsiteX1" fmla="*/ 434987 w 819150"/>
              <a:gd name="connsiteY1" fmla="*/ 614874 h 807000"/>
              <a:gd name="connsiteX2" fmla="*/ 441070 w 819150"/>
              <a:gd name="connsiteY2" fmla="*/ 620952 h 807000"/>
              <a:gd name="connsiteX3" fmla="*/ 449658 w 819150"/>
              <a:gd name="connsiteY3" fmla="*/ 624528 h 807000"/>
              <a:gd name="connsiteX4" fmla="*/ 458247 w 819150"/>
              <a:gd name="connsiteY4" fmla="*/ 621042 h 807000"/>
              <a:gd name="connsiteX5" fmla="*/ 458336 w 819150"/>
              <a:gd name="connsiteY5" fmla="*/ 603878 h 807000"/>
              <a:gd name="connsiteX6" fmla="*/ 452253 w 819150"/>
              <a:gd name="connsiteY6" fmla="*/ 597800 h 807000"/>
              <a:gd name="connsiteX7" fmla="*/ 435076 w 819150"/>
              <a:gd name="connsiteY7" fmla="*/ 597710 h 807000"/>
              <a:gd name="connsiteX8" fmla="*/ 323577 w 819150"/>
              <a:gd name="connsiteY8" fmla="*/ 584388 h 807000"/>
              <a:gd name="connsiteX9" fmla="*/ 380820 w 819150"/>
              <a:gd name="connsiteY9" fmla="*/ 584388 h 807000"/>
              <a:gd name="connsiteX10" fmla="*/ 306583 w 819150"/>
              <a:gd name="connsiteY10" fmla="*/ 658511 h 807000"/>
              <a:gd name="connsiteX11" fmla="*/ 480547 w 819150"/>
              <a:gd name="connsiteY11" fmla="*/ 519105 h 807000"/>
              <a:gd name="connsiteX12" fmla="*/ 489939 w 819150"/>
              <a:gd name="connsiteY12" fmla="*/ 560097 h 807000"/>
              <a:gd name="connsiteX13" fmla="*/ 439494 w 819150"/>
              <a:gd name="connsiteY13" fmla="*/ 560097 h 807000"/>
              <a:gd name="connsiteX14" fmla="*/ 363737 w 819150"/>
              <a:gd name="connsiteY14" fmla="*/ 409350 h 807000"/>
              <a:gd name="connsiteX15" fmla="*/ 468651 w 819150"/>
              <a:gd name="connsiteY15" fmla="*/ 496601 h 807000"/>
              <a:gd name="connsiteX16" fmla="*/ 405148 w 819150"/>
              <a:gd name="connsiteY16" fmla="*/ 560097 h 807000"/>
              <a:gd name="connsiteX17" fmla="*/ 329122 w 819150"/>
              <a:gd name="connsiteY17" fmla="*/ 560097 h 807000"/>
              <a:gd name="connsiteX18" fmla="*/ 338693 w 819150"/>
              <a:gd name="connsiteY18" fmla="*/ 518659 h 807000"/>
              <a:gd name="connsiteX19" fmla="*/ 364541 w 819150"/>
              <a:gd name="connsiteY19" fmla="*/ 544469 h 807000"/>
              <a:gd name="connsiteX20" fmla="*/ 373128 w 819150"/>
              <a:gd name="connsiteY20" fmla="*/ 548041 h 807000"/>
              <a:gd name="connsiteX21" fmla="*/ 381714 w 819150"/>
              <a:gd name="connsiteY21" fmla="*/ 544469 h 807000"/>
              <a:gd name="connsiteX22" fmla="*/ 381714 w 819150"/>
              <a:gd name="connsiteY22" fmla="*/ 527233 h 807000"/>
              <a:gd name="connsiteX23" fmla="*/ 350768 w 819150"/>
              <a:gd name="connsiteY23" fmla="*/ 496333 h 807000"/>
              <a:gd name="connsiteX24" fmla="*/ 388422 w 819150"/>
              <a:gd name="connsiteY24" fmla="*/ 465077 h 807000"/>
              <a:gd name="connsiteX25" fmla="*/ 390032 w 819150"/>
              <a:gd name="connsiteY25" fmla="*/ 447930 h 807000"/>
              <a:gd name="connsiteX26" fmla="*/ 372860 w 819150"/>
              <a:gd name="connsiteY26" fmla="*/ 446412 h 807000"/>
              <a:gd name="connsiteX27" fmla="*/ 351036 w 819150"/>
              <a:gd name="connsiteY27" fmla="*/ 464540 h 807000"/>
              <a:gd name="connsiteX28" fmla="*/ 389406 w 819150"/>
              <a:gd name="connsiteY28" fmla="*/ 399080 h 807000"/>
              <a:gd name="connsiteX29" fmla="*/ 453089 w 819150"/>
              <a:gd name="connsiteY29" fmla="*/ 399080 h 807000"/>
              <a:gd name="connsiteX30" fmla="*/ 468025 w 819150"/>
              <a:gd name="connsiteY30" fmla="*/ 464540 h 807000"/>
              <a:gd name="connsiteX31" fmla="*/ 474913 w 819150"/>
              <a:gd name="connsiteY31" fmla="*/ 341032 h 807000"/>
              <a:gd name="connsiteX32" fmla="*/ 537969 w 819150"/>
              <a:gd name="connsiteY32" fmla="*/ 374432 h 807000"/>
              <a:gd name="connsiteX33" fmla="*/ 474913 w 819150"/>
              <a:gd name="connsiteY33" fmla="*/ 374432 h 807000"/>
              <a:gd name="connsiteX34" fmla="*/ 344238 w 819150"/>
              <a:gd name="connsiteY34" fmla="*/ 341032 h 807000"/>
              <a:gd name="connsiteX35" fmla="*/ 344238 w 819150"/>
              <a:gd name="connsiteY35" fmla="*/ 374432 h 807000"/>
              <a:gd name="connsiteX36" fmla="*/ 281181 w 819150"/>
              <a:gd name="connsiteY36" fmla="*/ 374432 h 807000"/>
              <a:gd name="connsiteX37" fmla="*/ 368566 w 819150"/>
              <a:gd name="connsiteY37" fmla="*/ 332994 h 807000"/>
              <a:gd name="connsiteX38" fmla="*/ 450584 w 819150"/>
              <a:gd name="connsiteY38" fmla="*/ 332994 h 807000"/>
              <a:gd name="connsiteX39" fmla="*/ 450584 w 819150"/>
              <a:gd name="connsiteY39" fmla="*/ 374432 h 807000"/>
              <a:gd name="connsiteX40" fmla="*/ 368566 w 819150"/>
              <a:gd name="connsiteY40" fmla="*/ 374432 h 807000"/>
              <a:gd name="connsiteX41" fmla="*/ 368566 w 819150"/>
              <a:gd name="connsiteY41" fmla="*/ 267355 h 807000"/>
              <a:gd name="connsiteX42" fmla="*/ 450584 w 819150"/>
              <a:gd name="connsiteY42" fmla="*/ 267355 h 807000"/>
              <a:gd name="connsiteX43" fmla="*/ 450584 w 819150"/>
              <a:gd name="connsiteY43" fmla="*/ 308704 h 807000"/>
              <a:gd name="connsiteX44" fmla="*/ 368566 w 819150"/>
              <a:gd name="connsiteY44" fmla="*/ 308704 h 807000"/>
              <a:gd name="connsiteX45" fmla="*/ 344238 w 819150"/>
              <a:gd name="connsiteY45" fmla="*/ 209307 h 807000"/>
              <a:gd name="connsiteX46" fmla="*/ 344238 w 819150"/>
              <a:gd name="connsiteY46" fmla="*/ 242618 h 807000"/>
              <a:gd name="connsiteX47" fmla="*/ 281181 w 819150"/>
              <a:gd name="connsiteY47" fmla="*/ 242618 h 807000"/>
              <a:gd name="connsiteX48" fmla="*/ 368566 w 819150"/>
              <a:gd name="connsiteY48" fmla="*/ 201180 h 807000"/>
              <a:gd name="connsiteX49" fmla="*/ 450584 w 819150"/>
              <a:gd name="connsiteY49" fmla="*/ 201180 h 807000"/>
              <a:gd name="connsiteX50" fmla="*/ 450584 w 819150"/>
              <a:gd name="connsiteY50" fmla="*/ 242618 h 807000"/>
              <a:gd name="connsiteX51" fmla="*/ 368566 w 819150"/>
              <a:gd name="connsiteY51" fmla="*/ 242618 h 807000"/>
              <a:gd name="connsiteX52" fmla="*/ 409531 w 819150"/>
              <a:gd name="connsiteY52" fmla="*/ 132415 h 807000"/>
              <a:gd name="connsiteX53" fmla="*/ 439762 w 819150"/>
              <a:gd name="connsiteY53" fmla="*/ 176979 h 807000"/>
              <a:gd name="connsiteX54" fmla="*/ 379299 w 819150"/>
              <a:gd name="connsiteY54" fmla="*/ 176979 h 807000"/>
              <a:gd name="connsiteX55" fmla="*/ 409531 w 819150"/>
              <a:gd name="connsiteY55" fmla="*/ 98658 h 807000"/>
              <a:gd name="connsiteX56" fmla="*/ 399513 w 819150"/>
              <a:gd name="connsiteY56" fmla="*/ 104016 h 807000"/>
              <a:gd name="connsiteX57" fmla="*/ 347995 w 819150"/>
              <a:gd name="connsiteY57" fmla="*/ 179747 h 807000"/>
              <a:gd name="connsiteX58" fmla="*/ 226533 w 819150"/>
              <a:gd name="connsiteY58" fmla="*/ 244047 h 807000"/>
              <a:gd name="connsiteX59" fmla="*/ 220093 w 819150"/>
              <a:gd name="connsiteY59" fmla="*/ 255477 h 807000"/>
              <a:gd name="connsiteX60" fmla="*/ 220093 w 819150"/>
              <a:gd name="connsiteY60" fmla="*/ 255924 h 807000"/>
              <a:gd name="connsiteX61" fmla="*/ 220093 w 819150"/>
              <a:gd name="connsiteY61" fmla="*/ 270927 h 807000"/>
              <a:gd name="connsiteX62" fmla="*/ 215710 w 819150"/>
              <a:gd name="connsiteY62" fmla="*/ 270927 h 807000"/>
              <a:gd name="connsiteX63" fmla="*/ 203546 w 819150"/>
              <a:gd name="connsiteY63" fmla="*/ 283073 h 807000"/>
              <a:gd name="connsiteX64" fmla="*/ 215710 w 819150"/>
              <a:gd name="connsiteY64" fmla="*/ 295218 h 807000"/>
              <a:gd name="connsiteX65" fmla="*/ 220093 w 819150"/>
              <a:gd name="connsiteY65" fmla="*/ 295218 h 807000"/>
              <a:gd name="connsiteX66" fmla="*/ 220093 w 819150"/>
              <a:gd name="connsiteY66" fmla="*/ 299326 h 807000"/>
              <a:gd name="connsiteX67" fmla="*/ 215710 w 819150"/>
              <a:gd name="connsiteY67" fmla="*/ 299326 h 807000"/>
              <a:gd name="connsiteX68" fmla="*/ 203546 w 819150"/>
              <a:gd name="connsiteY68" fmla="*/ 311472 h 807000"/>
              <a:gd name="connsiteX69" fmla="*/ 215710 w 819150"/>
              <a:gd name="connsiteY69" fmla="*/ 323617 h 807000"/>
              <a:gd name="connsiteX70" fmla="*/ 220093 w 819150"/>
              <a:gd name="connsiteY70" fmla="*/ 323617 h 807000"/>
              <a:gd name="connsiteX71" fmla="*/ 220093 w 819150"/>
              <a:gd name="connsiteY71" fmla="*/ 327994 h 807000"/>
              <a:gd name="connsiteX72" fmla="*/ 232257 w 819150"/>
              <a:gd name="connsiteY72" fmla="*/ 340139 h 807000"/>
              <a:gd name="connsiteX73" fmla="*/ 244421 w 819150"/>
              <a:gd name="connsiteY73" fmla="*/ 327994 h 807000"/>
              <a:gd name="connsiteX74" fmla="*/ 244421 w 819150"/>
              <a:gd name="connsiteY74" fmla="*/ 323617 h 807000"/>
              <a:gd name="connsiteX75" fmla="*/ 248804 w 819150"/>
              <a:gd name="connsiteY75" fmla="*/ 323617 h 807000"/>
              <a:gd name="connsiteX76" fmla="*/ 260968 w 819150"/>
              <a:gd name="connsiteY76" fmla="*/ 311472 h 807000"/>
              <a:gd name="connsiteX77" fmla="*/ 248804 w 819150"/>
              <a:gd name="connsiteY77" fmla="*/ 299326 h 807000"/>
              <a:gd name="connsiteX78" fmla="*/ 244421 w 819150"/>
              <a:gd name="connsiteY78" fmla="*/ 299326 h 807000"/>
              <a:gd name="connsiteX79" fmla="*/ 244421 w 819150"/>
              <a:gd name="connsiteY79" fmla="*/ 295218 h 807000"/>
              <a:gd name="connsiteX80" fmla="*/ 248804 w 819150"/>
              <a:gd name="connsiteY80" fmla="*/ 295218 h 807000"/>
              <a:gd name="connsiteX81" fmla="*/ 260968 w 819150"/>
              <a:gd name="connsiteY81" fmla="*/ 283073 h 807000"/>
              <a:gd name="connsiteX82" fmla="*/ 248804 w 819150"/>
              <a:gd name="connsiteY82" fmla="*/ 270927 h 807000"/>
              <a:gd name="connsiteX83" fmla="*/ 244421 w 819150"/>
              <a:gd name="connsiteY83" fmla="*/ 270927 h 807000"/>
              <a:gd name="connsiteX84" fmla="*/ 244421 w 819150"/>
              <a:gd name="connsiteY84" fmla="*/ 266909 h 807000"/>
              <a:gd name="connsiteX85" fmla="*/ 344238 w 819150"/>
              <a:gd name="connsiteY85" fmla="*/ 266909 h 807000"/>
              <a:gd name="connsiteX86" fmla="*/ 344238 w 819150"/>
              <a:gd name="connsiteY86" fmla="*/ 313526 h 807000"/>
              <a:gd name="connsiteX87" fmla="*/ 226533 w 819150"/>
              <a:gd name="connsiteY87" fmla="*/ 375860 h 807000"/>
              <a:gd name="connsiteX88" fmla="*/ 220093 w 819150"/>
              <a:gd name="connsiteY88" fmla="*/ 386756 h 807000"/>
              <a:gd name="connsiteX89" fmla="*/ 220093 w 819150"/>
              <a:gd name="connsiteY89" fmla="*/ 386934 h 807000"/>
              <a:gd name="connsiteX90" fmla="*/ 220093 w 819150"/>
              <a:gd name="connsiteY90" fmla="*/ 401938 h 807000"/>
              <a:gd name="connsiteX91" fmla="*/ 215710 w 819150"/>
              <a:gd name="connsiteY91" fmla="*/ 401938 h 807000"/>
              <a:gd name="connsiteX92" fmla="*/ 203546 w 819150"/>
              <a:gd name="connsiteY92" fmla="*/ 414083 h 807000"/>
              <a:gd name="connsiteX93" fmla="*/ 215710 w 819150"/>
              <a:gd name="connsiteY93" fmla="*/ 426229 h 807000"/>
              <a:gd name="connsiteX94" fmla="*/ 220093 w 819150"/>
              <a:gd name="connsiteY94" fmla="*/ 426229 h 807000"/>
              <a:gd name="connsiteX95" fmla="*/ 220093 w 819150"/>
              <a:gd name="connsiteY95" fmla="*/ 430248 h 807000"/>
              <a:gd name="connsiteX96" fmla="*/ 215710 w 819150"/>
              <a:gd name="connsiteY96" fmla="*/ 430248 h 807000"/>
              <a:gd name="connsiteX97" fmla="*/ 203546 w 819150"/>
              <a:gd name="connsiteY97" fmla="*/ 442393 h 807000"/>
              <a:gd name="connsiteX98" fmla="*/ 215710 w 819150"/>
              <a:gd name="connsiteY98" fmla="*/ 454539 h 807000"/>
              <a:gd name="connsiteX99" fmla="*/ 220093 w 819150"/>
              <a:gd name="connsiteY99" fmla="*/ 454539 h 807000"/>
              <a:gd name="connsiteX100" fmla="*/ 220093 w 819150"/>
              <a:gd name="connsiteY100" fmla="*/ 458914 h 807000"/>
              <a:gd name="connsiteX101" fmla="*/ 232257 w 819150"/>
              <a:gd name="connsiteY101" fmla="*/ 471060 h 807000"/>
              <a:gd name="connsiteX102" fmla="*/ 244421 w 819150"/>
              <a:gd name="connsiteY102" fmla="*/ 458914 h 807000"/>
              <a:gd name="connsiteX103" fmla="*/ 244421 w 819150"/>
              <a:gd name="connsiteY103" fmla="*/ 454539 h 807000"/>
              <a:gd name="connsiteX104" fmla="*/ 248804 w 819150"/>
              <a:gd name="connsiteY104" fmla="*/ 454539 h 807000"/>
              <a:gd name="connsiteX105" fmla="*/ 260968 w 819150"/>
              <a:gd name="connsiteY105" fmla="*/ 442393 h 807000"/>
              <a:gd name="connsiteX106" fmla="*/ 248804 w 819150"/>
              <a:gd name="connsiteY106" fmla="*/ 430248 h 807000"/>
              <a:gd name="connsiteX107" fmla="*/ 244421 w 819150"/>
              <a:gd name="connsiteY107" fmla="*/ 430248 h 807000"/>
              <a:gd name="connsiteX108" fmla="*/ 244421 w 819150"/>
              <a:gd name="connsiteY108" fmla="*/ 426229 h 807000"/>
              <a:gd name="connsiteX109" fmla="*/ 248804 w 819150"/>
              <a:gd name="connsiteY109" fmla="*/ 426229 h 807000"/>
              <a:gd name="connsiteX110" fmla="*/ 260968 w 819150"/>
              <a:gd name="connsiteY110" fmla="*/ 414083 h 807000"/>
              <a:gd name="connsiteX111" fmla="*/ 248804 w 819150"/>
              <a:gd name="connsiteY111" fmla="*/ 401938 h 807000"/>
              <a:gd name="connsiteX112" fmla="*/ 244421 w 819150"/>
              <a:gd name="connsiteY112" fmla="*/ 401938 h 807000"/>
              <a:gd name="connsiteX113" fmla="*/ 244421 w 819150"/>
              <a:gd name="connsiteY113" fmla="*/ 398722 h 807000"/>
              <a:gd name="connsiteX114" fmla="*/ 341197 w 819150"/>
              <a:gd name="connsiteY114" fmla="*/ 398722 h 807000"/>
              <a:gd name="connsiteX115" fmla="*/ 273580 w 819150"/>
              <a:gd name="connsiteY115" fmla="*/ 693430 h 807000"/>
              <a:gd name="connsiteX116" fmla="*/ 282702 w 819150"/>
              <a:gd name="connsiteY116" fmla="*/ 707986 h 807000"/>
              <a:gd name="connsiteX117" fmla="*/ 285744 w 819150"/>
              <a:gd name="connsiteY117" fmla="*/ 708254 h 807000"/>
              <a:gd name="connsiteX118" fmla="*/ 286012 w 819150"/>
              <a:gd name="connsiteY118" fmla="*/ 708343 h 807000"/>
              <a:gd name="connsiteX119" fmla="*/ 294687 w 819150"/>
              <a:gd name="connsiteY119" fmla="*/ 704771 h 807000"/>
              <a:gd name="connsiteX120" fmla="*/ 415165 w 819150"/>
              <a:gd name="connsiteY120" fmla="*/ 584388 h 807000"/>
              <a:gd name="connsiteX121" fmla="*/ 495573 w 819150"/>
              <a:gd name="connsiteY121" fmla="*/ 584388 h 807000"/>
              <a:gd name="connsiteX122" fmla="*/ 512746 w 819150"/>
              <a:gd name="connsiteY122" fmla="*/ 659315 h 807000"/>
              <a:gd name="connsiteX123" fmla="*/ 485020 w 819150"/>
              <a:gd name="connsiteY123" fmla="*/ 631630 h 807000"/>
              <a:gd name="connsiteX124" fmla="*/ 467846 w 819150"/>
              <a:gd name="connsiteY124" fmla="*/ 631630 h 807000"/>
              <a:gd name="connsiteX125" fmla="*/ 467846 w 819150"/>
              <a:gd name="connsiteY125" fmla="*/ 648866 h 807000"/>
              <a:gd name="connsiteX126" fmla="*/ 524285 w 819150"/>
              <a:gd name="connsiteY126" fmla="*/ 703967 h 807000"/>
              <a:gd name="connsiteX127" fmla="*/ 527236 w 819150"/>
              <a:gd name="connsiteY127" fmla="*/ 706468 h 807000"/>
              <a:gd name="connsiteX128" fmla="*/ 533675 w 819150"/>
              <a:gd name="connsiteY128" fmla="*/ 708343 h 807000"/>
              <a:gd name="connsiteX129" fmla="*/ 536359 w 819150"/>
              <a:gd name="connsiteY129" fmla="*/ 707986 h 807000"/>
              <a:gd name="connsiteX130" fmla="*/ 545482 w 819150"/>
              <a:gd name="connsiteY130" fmla="*/ 693430 h 807000"/>
              <a:gd name="connsiteX131" fmla="*/ 477953 w 819150"/>
              <a:gd name="connsiteY131" fmla="*/ 398722 h 807000"/>
              <a:gd name="connsiteX132" fmla="*/ 574730 w 819150"/>
              <a:gd name="connsiteY132" fmla="*/ 398722 h 807000"/>
              <a:gd name="connsiteX133" fmla="*/ 574730 w 819150"/>
              <a:gd name="connsiteY133" fmla="*/ 401938 h 807000"/>
              <a:gd name="connsiteX134" fmla="*/ 570346 w 819150"/>
              <a:gd name="connsiteY134" fmla="*/ 401938 h 807000"/>
              <a:gd name="connsiteX135" fmla="*/ 558182 w 819150"/>
              <a:gd name="connsiteY135" fmla="*/ 414083 h 807000"/>
              <a:gd name="connsiteX136" fmla="*/ 570346 w 819150"/>
              <a:gd name="connsiteY136" fmla="*/ 426229 h 807000"/>
              <a:gd name="connsiteX137" fmla="*/ 574730 w 819150"/>
              <a:gd name="connsiteY137" fmla="*/ 426229 h 807000"/>
              <a:gd name="connsiteX138" fmla="*/ 574730 w 819150"/>
              <a:gd name="connsiteY138" fmla="*/ 430248 h 807000"/>
              <a:gd name="connsiteX139" fmla="*/ 570346 w 819150"/>
              <a:gd name="connsiteY139" fmla="*/ 430248 h 807000"/>
              <a:gd name="connsiteX140" fmla="*/ 558182 w 819150"/>
              <a:gd name="connsiteY140" fmla="*/ 442393 h 807000"/>
              <a:gd name="connsiteX141" fmla="*/ 570346 w 819150"/>
              <a:gd name="connsiteY141" fmla="*/ 454539 h 807000"/>
              <a:gd name="connsiteX142" fmla="*/ 574730 w 819150"/>
              <a:gd name="connsiteY142" fmla="*/ 454539 h 807000"/>
              <a:gd name="connsiteX143" fmla="*/ 574730 w 819150"/>
              <a:gd name="connsiteY143" fmla="*/ 458914 h 807000"/>
              <a:gd name="connsiteX144" fmla="*/ 586894 w 819150"/>
              <a:gd name="connsiteY144" fmla="*/ 471060 h 807000"/>
              <a:gd name="connsiteX145" fmla="*/ 599058 w 819150"/>
              <a:gd name="connsiteY145" fmla="*/ 458914 h 807000"/>
              <a:gd name="connsiteX146" fmla="*/ 599058 w 819150"/>
              <a:gd name="connsiteY146" fmla="*/ 454539 h 807000"/>
              <a:gd name="connsiteX147" fmla="*/ 603440 w 819150"/>
              <a:gd name="connsiteY147" fmla="*/ 454539 h 807000"/>
              <a:gd name="connsiteX148" fmla="*/ 615604 w 819150"/>
              <a:gd name="connsiteY148" fmla="*/ 442393 h 807000"/>
              <a:gd name="connsiteX149" fmla="*/ 603440 w 819150"/>
              <a:gd name="connsiteY149" fmla="*/ 430248 h 807000"/>
              <a:gd name="connsiteX150" fmla="*/ 599058 w 819150"/>
              <a:gd name="connsiteY150" fmla="*/ 430248 h 807000"/>
              <a:gd name="connsiteX151" fmla="*/ 599058 w 819150"/>
              <a:gd name="connsiteY151" fmla="*/ 426229 h 807000"/>
              <a:gd name="connsiteX152" fmla="*/ 603440 w 819150"/>
              <a:gd name="connsiteY152" fmla="*/ 426229 h 807000"/>
              <a:gd name="connsiteX153" fmla="*/ 615604 w 819150"/>
              <a:gd name="connsiteY153" fmla="*/ 414083 h 807000"/>
              <a:gd name="connsiteX154" fmla="*/ 603440 w 819150"/>
              <a:gd name="connsiteY154" fmla="*/ 401938 h 807000"/>
              <a:gd name="connsiteX155" fmla="*/ 599058 w 819150"/>
              <a:gd name="connsiteY155" fmla="*/ 401938 h 807000"/>
              <a:gd name="connsiteX156" fmla="*/ 599058 w 819150"/>
              <a:gd name="connsiteY156" fmla="*/ 386934 h 807000"/>
              <a:gd name="connsiteX157" fmla="*/ 598968 w 819150"/>
              <a:gd name="connsiteY157" fmla="*/ 386756 h 807000"/>
              <a:gd name="connsiteX158" fmla="*/ 592528 w 819150"/>
              <a:gd name="connsiteY158" fmla="*/ 375860 h 807000"/>
              <a:gd name="connsiteX159" fmla="*/ 474913 w 819150"/>
              <a:gd name="connsiteY159" fmla="*/ 313526 h 807000"/>
              <a:gd name="connsiteX160" fmla="*/ 474913 w 819150"/>
              <a:gd name="connsiteY160" fmla="*/ 266909 h 807000"/>
              <a:gd name="connsiteX161" fmla="*/ 574730 w 819150"/>
              <a:gd name="connsiteY161" fmla="*/ 266909 h 807000"/>
              <a:gd name="connsiteX162" fmla="*/ 574730 w 819150"/>
              <a:gd name="connsiteY162" fmla="*/ 270927 h 807000"/>
              <a:gd name="connsiteX163" fmla="*/ 570346 w 819150"/>
              <a:gd name="connsiteY163" fmla="*/ 270927 h 807000"/>
              <a:gd name="connsiteX164" fmla="*/ 558182 w 819150"/>
              <a:gd name="connsiteY164" fmla="*/ 283073 h 807000"/>
              <a:gd name="connsiteX165" fmla="*/ 570346 w 819150"/>
              <a:gd name="connsiteY165" fmla="*/ 295218 h 807000"/>
              <a:gd name="connsiteX166" fmla="*/ 574730 w 819150"/>
              <a:gd name="connsiteY166" fmla="*/ 295218 h 807000"/>
              <a:gd name="connsiteX167" fmla="*/ 574730 w 819150"/>
              <a:gd name="connsiteY167" fmla="*/ 299326 h 807000"/>
              <a:gd name="connsiteX168" fmla="*/ 570346 w 819150"/>
              <a:gd name="connsiteY168" fmla="*/ 299326 h 807000"/>
              <a:gd name="connsiteX169" fmla="*/ 558182 w 819150"/>
              <a:gd name="connsiteY169" fmla="*/ 311472 h 807000"/>
              <a:gd name="connsiteX170" fmla="*/ 570346 w 819150"/>
              <a:gd name="connsiteY170" fmla="*/ 323617 h 807000"/>
              <a:gd name="connsiteX171" fmla="*/ 574730 w 819150"/>
              <a:gd name="connsiteY171" fmla="*/ 323617 h 807000"/>
              <a:gd name="connsiteX172" fmla="*/ 574730 w 819150"/>
              <a:gd name="connsiteY172" fmla="*/ 327994 h 807000"/>
              <a:gd name="connsiteX173" fmla="*/ 586894 w 819150"/>
              <a:gd name="connsiteY173" fmla="*/ 340139 h 807000"/>
              <a:gd name="connsiteX174" fmla="*/ 599058 w 819150"/>
              <a:gd name="connsiteY174" fmla="*/ 327994 h 807000"/>
              <a:gd name="connsiteX175" fmla="*/ 599058 w 819150"/>
              <a:gd name="connsiteY175" fmla="*/ 323617 h 807000"/>
              <a:gd name="connsiteX176" fmla="*/ 603440 w 819150"/>
              <a:gd name="connsiteY176" fmla="*/ 323617 h 807000"/>
              <a:gd name="connsiteX177" fmla="*/ 615604 w 819150"/>
              <a:gd name="connsiteY177" fmla="*/ 311472 h 807000"/>
              <a:gd name="connsiteX178" fmla="*/ 603440 w 819150"/>
              <a:gd name="connsiteY178" fmla="*/ 299326 h 807000"/>
              <a:gd name="connsiteX179" fmla="*/ 599058 w 819150"/>
              <a:gd name="connsiteY179" fmla="*/ 299326 h 807000"/>
              <a:gd name="connsiteX180" fmla="*/ 599058 w 819150"/>
              <a:gd name="connsiteY180" fmla="*/ 295218 h 807000"/>
              <a:gd name="connsiteX181" fmla="*/ 603440 w 819150"/>
              <a:gd name="connsiteY181" fmla="*/ 295218 h 807000"/>
              <a:gd name="connsiteX182" fmla="*/ 615604 w 819150"/>
              <a:gd name="connsiteY182" fmla="*/ 283073 h 807000"/>
              <a:gd name="connsiteX183" fmla="*/ 603440 w 819150"/>
              <a:gd name="connsiteY183" fmla="*/ 270927 h 807000"/>
              <a:gd name="connsiteX184" fmla="*/ 599058 w 819150"/>
              <a:gd name="connsiteY184" fmla="*/ 270927 h 807000"/>
              <a:gd name="connsiteX185" fmla="*/ 599058 w 819150"/>
              <a:gd name="connsiteY185" fmla="*/ 255924 h 807000"/>
              <a:gd name="connsiteX186" fmla="*/ 598968 w 819150"/>
              <a:gd name="connsiteY186" fmla="*/ 255477 h 807000"/>
              <a:gd name="connsiteX187" fmla="*/ 592528 w 819150"/>
              <a:gd name="connsiteY187" fmla="*/ 244047 h 807000"/>
              <a:gd name="connsiteX188" fmla="*/ 516234 w 819150"/>
              <a:gd name="connsiteY188" fmla="*/ 203681 h 807000"/>
              <a:gd name="connsiteX189" fmla="*/ 499777 w 819150"/>
              <a:gd name="connsiteY189" fmla="*/ 208682 h 807000"/>
              <a:gd name="connsiteX190" fmla="*/ 504786 w 819150"/>
              <a:gd name="connsiteY190" fmla="*/ 225114 h 807000"/>
              <a:gd name="connsiteX191" fmla="*/ 537969 w 819150"/>
              <a:gd name="connsiteY191" fmla="*/ 242618 h 807000"/>
              <a:gd name="connsiteX192" fmla="*/ 474913 w 819150"/>
              <a:gd name="connsiteY192" fmla="*/ 242618 h 807000"/>
              <a:gd name="connsiteX193" fmla="*/ 474913 w 819150"/>
              <a:gd name="connsiteY193" fmla="*/ 189124 h 807000"/>
              <a:gd name="connsiteX194" fmla="*/ 474913 w 819150"/>
              <a:gd name="connsiteY194" fmla="*/ 188856 h 807000"/>
              <a:gd name="connsiteX195" fmla="*/ 472856 w 819150"/>
              <a:gd name="connsiteY195" fmla="*/ 182247 h 807000"/>
              <a:gd name="connsiteX196" fmla="*/ 419637 w 819150"/>
              <a:gd name="connsiteY196" fmla="*/ 104016 h 807000"/>
              <a:gd name="connsiteX197" fmla="*/ 409531 w 819150"/>
              <a:gd name="connsiteY197" fmla="*/ 98658 h 807000"/>
              <a:gd name="connsiteX198" fmla="*/ 134503 w 819150"/>
              <a:gd name="connsiteY198" fmla="*/ 0 h 807000"/>
              <a:gd name="connsiteX199" fmla="*/ 684647 w 819150"/>
              <a:gd name="connsiteY199" fmla="*/ 0 h 807000"/>
              <a:gd name="connsiteX200" fmla="*/ 819150 w 819150"/>
              <a:gd name="connsiteY200" fmla="*/ 134503 h 807000"/>
              <a:gd name="connsiteX201" fmla="*/ 819150 w 819150"/>
              <a:gd name="connsiteY201" fmla="*/ 672497 h 807000"/>
              <a:gd name="connsiteX202" fmla="*/ 684647 w 819150"/>
              <a:gd name="connsiteY202" fmla="*/ 807000 h 807000"/>
              <a:gd name="connsiteX203" fmla="*/ 134503 w 819150"/>
              <a:gd name="connsiteY203" fmla="*/ 807000 h 807000"/>
              <a:gd name="connsiteX204" fmla="*/ 0 w 819150"/>
              <a:gd name="connsiteY204" fmla="*/ 672497 h 807000"/>
              <a:gd name="connsiteX205" fmla="*/ 0 w 819150"/>
              <a:gd name="connsiteY205" fmla="*/ 134503 h 807000"/>
              <a:gd name="connsiteX206" fmla="*/ 134503 w 819150"/>
              <a:gd name="connsiteY206" fmla="*/ 0 h 8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819150" h="807000">
                <a:moveTo>
                  <a:pt x="435076" y="597710"/>
                </a:moveTo>
                <a:cubicBezTo>
                  <a:pt x="430246" y="602449"/>
                  <a:pt x="430246" y="610136"/>
                  <a:pt x="434987" y="614874"/>
                </a:cubicBezTo>
                <a:lnTo>
                  <a:pt x="441070" y="620952"/>
                </a:lnTo>
                <a:cubicBezTo>
                  <a:pt x="443397" y="623366"/>
                  <a:pt x="446527" y="624528"/>
                  <a:pt x="449658" y="624528"/>
                </a:cubicBezTo>
                <a:cubicBezTo>
                  <a:pt x="452789" y="624528"/>
                  <a:pt x="455831" y="623366"/>
                  <a:pt x="458247" y="621042"/>
                </a:cubicBezTo>
                <a:cubicBezTo>
                  <a:pt x="462988" y="616304"/>
                  <a:pt x="463077" y="608616"/>
                  <a:pt x="458336" y="603878"/>
                </a:cubicBezTo>
                <a:lnTo>
                  <a:pt x="452253" y="597800"/>
                </a:lnTo>
                <a:cubicBezTo>
                  <a:pt x="447512" y="592972"/>
                  <a:pt x="439818" y="592972"/>
                  <a:pt x="435076" y="597710"/>
                </a:cubicBezTo>
                <a:close/>
                <a:moveTo>
                  <a:pt x="323577" y="584388"/>
                </a:moveTo>
                <a:lnTo>
                  <a:pt x="380820" y="584388"/>
                </a:lnTo>
                <a:lnTo>
                  <a:pt x="306583" y="658511"/>
                </a:lnTo>
                <a:close/>
                <a:moveTo>
                  <a:pt x="480547" y="519105"/>
                </a:moveTo>
                <a:lnTo>
                  <a:pt x="489939" y="560097"/>
                </a:lnTo>
                <a:lnTo>
                  <a:pt x="439494" y="560097"/>
                </a:lnTo>
                <a:close/>
                <a:moveTo>
                  <a:pt x="363737" y="409350"/>
                </a:moveTo>
                <a:lnTo>
                  <a:pt x="468651" y="496601"/>
                </a:lnTo>
                <a:lnTo>
                  <a:pt x="405148" y="560097"/>
                </a:lnTo>
                <a:lnTo>
                  <a:pt x="329122" y="560097"/>
                </a:lnTo>
                <a:lnTo>
                  <a:pt x="338693" y="518659"/>
                </a:lnTo>
                <a:lnTo>
                  <a:pt x="364541" y="544469"/>
                </a:lnTo>
                <a:cubicBezTo>
                  <a:pt x="366867" y="546790"/>
                  <a:pt x="369997" y="548041"/>
                  <a:pt x="373128" y="548041"/>
                </a:cubicBezTo>
                <a:cubicBezTo>
                  <a:pt x="376258" y="548041"/>
                  <a:pt x="379299" y="546790"/>
                  <a:pt x="381714" y="544469"/>
                </a:cubicBezTo>
                <a:cubicBezTo>
                  <a:pt x="386455" y="539736"/>
                  <a:pt x="386455" y="532055"/>
                  <a:pt x="381714" y="527233"/>
                </a:cubicBezTo>
                <a:lnTo>
                  <a:pt x="350768" y="496333"/>
                </a:lnTo>
                <a:lnTo>
                  <a:pt x="388422" y="465077"/>
                </a:lnTo>
                <a:cubicBezTo>
                  <a:pt x="393610" y="460790"/>
                  <a:pt x="394325" y="453110"/>
                  <a:pt x="390032" y="447930"/>
                </a:cubicBezTo>
                <a:cubicBezTo>
                  <a:pt x="385739" y="442750"/>
                  <a:pt x="378047" y="442036"/>
                  <a:pt x="372860" y="446412"/>
                </a:cubicBezTo>
                <a:lnTo>
                  <a:pt x="351036" y="464540"/>
                </a:lnTo>
                <a:close/>
                <a:moveTo>
                  <a:pt x="389406" y="399080"/>
                </a:moveTo>
                <a:lnTo>
                  <a:pt x="453089" y="399080"/>
                </a:lnTo>
                <a:lnTo>
                  <a:pt x="468025" y="464540"/>
                </a:lnTo>
                <a:close/>
                <a:moveTo>
                  <a:pt x="474913" y="341032"/>
                </a:moveTo>
                <a:lnTo>
                  <a:pt x="537969" y="374432"/>
                </a:lnTo>
                <a:lnTo>
                  <a:pt x="474913" y="374432"/>
                </a:lnTo>
                <a:close/>
                <a:moveTo>
                  <a:pt x="344238" y="341032"/>
                </a:moveTo>
                <a:lnTo>
                  <a:pt x="344238" y="374432"/>
                </a:lnTo>
                <a:lnTo>
                  <a:pt x="281181" y="374432"/>
                </a:lnTo>
                <a:close/>
                <a:moveTo>
                  <a:pt x="368566" y="332994"/>
                </a:moveTo>
                <a:lnTo>
                  <a:pt x="450584" y="332994"/>
                </a:lnTo>
                <a:lnTo>
                  <a:pt x="450584" y="374432"/>
                </a:lnTo>
                <a:lnTo>
                  <a:pt x="368566" y="374432"/>
                </a:lnTo>
                <a:close/>
                <a:moveTo>
                  <a:pt x="368566" y="267355"/>
                </a:moveTo>
                <a:lnTo>
                  <a:pt x="450584" y="267355"/>
                </a:lnTo>
                <a:lnTo>
                  <a:pt x="450584" y="308704"/>
                </a:lnTo>
                <a:lnTo>
                  <a:pt x="368566" y="308704"/>
                </a:lnTo>
                <a:close/>
                <a:moveTo>
                  <a:pt x="344238" y="209307"/>
                </a:moveTo>
                <a:lnTo>
                  <a:pt x="344238" y="242618"/>
                </a:lnTo>
                <a:lnTo>
                  <a:pt x="281181" y="242618"/>
                </a:lnTo>
                <a:close/>
                <a:moveTo>
                  <a:pt x="368566" y="201180"/>
                </a:moveTo>
                <a:lnTo>
                  <a:pt x="450584" y="201180"/>
                </a:lnTo>
                <a:lnTo>
                  <a:pt x="450584" y="242618"/>
                </a:lnTo>
                <a:lnTo>
                  <a:pt x="368566" y="242618"/>
                </a:lnTo>
                <a:close/>
                <a:moveTo>
                  <a:pt x="409531" y="132415"/>
                </a:moveTo>
                <a:lnTo>
                  <a:pt x="439762" y="176979"/>
                </a:lnTo>
                <a:lnTo>
                  <a:pt x="379299" y="176979"/>
                </a:lnTo>
                <a:close/>
                <a:moveTo>
                  <a:pt x="409531" y="98658"/>
                </a:moveTo>
                <a:cubicBezTo>
                  <a:pt x="405505" y="98658"/>
                  <a:pt x="401749" y="100623"/>
                  <a:pt x="399513" y="104016"/>
                </a:cubicBezTo>
                <a:lnTo>
                  <a:pt x="347995" y="179747"/>
                </a:lnTo>
                <a:lnTo>
                  <a:pt x="226533" y="244047"/>
                </a:lnTo>
                <a:cubicBezTo>
                  <a:pt x="222330" y="246280"/>
                  <a:pt x="219824" y="250834"/>
                  <a:pt x="220093" y="255477"/>
                </a:cubicBezTo>
                <a:cubicBezTo>
                  <a:pt x="220093" y="255656"/>
                  <a:pt x="220093" y="255835"/>
                  <a:pt x="220093" y="255924"/>
                </a:cubicBezTo>
                <a:lnTo>
                  <a:pt x="220093" y="270927"/>
                </a:lnTo>
                <a:lnTo>
                  <a:pt x="215710" y="270927"/>
                </a:lnTo>
                <a:cubicBezTo>
                  <a:pt x="209002" y="270927"/>
                  <a:pt x="203546" y="276375"/>
                  <a:pt x="203546" y="283073"/>
                </a:cubicBezTo>
                <a:cubicBezTo>
                  <a:pt x="203546" y="289771"/>
                  <a:pt x="209002" y="295218"/>
                  <a:pt x="215710" y="295218"/>
                </a:cubicBezTo>
                <a:lnTo>
                  <a:pt x="220093" y="295218"/>
                </a:lnTo>
                <a:lnTo>
                  <a:pt x="220093" y="299326"/>
                </a:lnTo>
                <a:lnTo>
                  <a:pt x="215710" y="299326"/>
                </a:lnTo>
                <a:cubicBezTo>
                  <a:pt x="209002" y="299326"/>
                  <a:pt x="203546" y="304684"/>
                  <a:pt x="203546" y="311472"/>
                </a:cubicBezTo>
                <a:cubicBezTo>
                  <a:pt x="203546" y="318170"/>
                  <a:pt x="209002" y="323617"/>
                  <a:pt x="215710" y="323617"/>
                </a:cubicBezTo>
                <a:lnTo>
                  <a:pt x="220093" y="323617"/>
                </a:lnTo>
                <a:lnTo>
                  <a:pt x="220093" y="327994"/>
                </a:lnTo>
                <a:cubicBezTo>
                  <a:pt x="220093" y="334691"/>
                  <a:pt x="225549" y="340139"/>
                  <a:pt x="232257" y="340139"/>
                </a:cubicBezTo>
                <a:cubicBezTo>
                  <a:pt x="238965" y="340139"/>
                  <a:pt x="244421" y="334691"/>
                  <a:pt x="244421" y="327994"/>
                </a:cubicBezTo>
                <a:lnTo>
                  <a:pt x="244421" y="323617"/>
                </a:lnTo>
                <a:lnTo>
                  <a:pt x="248804" y="323617"/>
                </a:lnTo>
                <a:cubicBezTo>
                  <a:pt x="255512" y="323617"/>
                  <a:pt x="260968" y="318170"/>
                  <a:pt x="260968" y="311472"/>
                </a:cubicBezTo>
                <a:cubicBezTo>
                  <a:pt x="260968" y="304684"/>
                  <a:pt x="255512" y="299326"/>
                  <a:pt x="248804" y="299326"/>
                </a:cubicBezTo>
                <a:lnTo>
                  <a:pt x="244421" y="299326"/>
                </a:lnTo>
                <a:lnTo>
                  <a:pt x="244421" y="295218"/>
                </a:lnTo>
                <a:lnTo>
                  <a:pt x="248804" y="295218"/>
                </a:lnTo>
                <a:cubicBezTo>
                  <a:pt x="255512" y="295218"/>
                  <a:pt x="260968" y="289771"/>
                  <a:pt x="260968" y="283073"/>
                </a:cubicBezTo>
                <a:cubicBezTo>
                  <a:pt x="260968" y="276375"/>
                  <a:pt x="255512" y="270927"/>
                  <a:pt x="248804" y="270927"/>
                </a:cubicBezTo>
                <a:lnTo>
                  <a:pt x="244421" y="270927"/>
                </a:lnTo>
                <a:lnTo>
                  <a:pt x="244421" y="266909"/>
                </a:lnTo>
                <a:lnTo>
                  <a:pt x="344238" y="266909"/>
                </a:lnTo>
                <a:lnTo>
                  <a:pt x="344238" y="313526"/>
                </a:lnTo>
                <a:lnTo>
                  <a:pt x="226533" y="375860"/>
                </a:lnTo>
                <a:cubicBezTo>
                  <a:pt x="222419" y="378004"/>
                  <a:pt x="220003" y="382291"/>
                  <a:pt x="220093" y="386756"/>
                </a:cubicBezTo>
                <a:cubicBezTo>
                  <a:pt x="220093" y="386846"/>
                  <a:pt x="220093" y="386934"/>
                  <a:pt x="220093" y="386934"/>
                </a:cubicBezTo>
                <a:lnTo>
                  <a:pt x="220093" y="401938"/>
                </a:lnTo>
                <a:lnTo>
                  <a:pt x="215710" y="401938"/>
                </a:lnTo>
                <a:cubicBezTo>
                  <a:pt x="209002" y="401938"/>
                  <a:pt x="203546" y="407386"/>
                  <a:pt x="203546" y="414083"/>
                </a:cubicBezTo>
                <a:cubicBezTo>
                  <a:pt x="203546" y="420782"/>
                  <a:pt x="209002" y="426229"/>
                  <a:pt x="215710" y="426229"/>
                </a:cubicBezTo>
                <a:lnTo>
                  <a:pt x="220093" y="426229"/>
                </a:lnTo>
                <a:lnTo>
                  <a:pt x="220093" y="430248"/>
                </a:lnTo>
                <a:lnTo>
                  <a:pt x="215710" y="430248"/>
                </a:lnTo>
                <a:cubicBezTo>
                  <a:pt x="209002" y="430248"/>
                  <a:pt x="203546" y="435695"/>
                  <a:pt x="203546" y="442393"/>
                </a:cubicBezTo>
                <a:cubicBezTo>
                  <a:pt x="203546" y="449181"/>
                  <a:pt x="209002" y="454539"/>
                  <a:pt x="215710" y="454539"/>
                </a:cubicBezTo>
                <a:lnTo>
                  <a:pt x="220093" y="454539"/>
                </a:lnTo>
                <a:lnTo>
                  <a:pt x="220093" y="458914"/>
                </a:lnTo>
                <a:cubicBezTo>
                  <a:pt x="220093" y="465702"/>
                  <a:pt x="225549" y="471060"/>
                  <a:pt x="232257" y="471060"/>
                </a:cubicBezTo>
                <a:cubicBezTo>
                  <a:pt x="238965" y="471060"/>
                  <a:pt x="244421" y="465702"/>
                  <a:pt x="244421" y="458914"/>
                </a:cubicBezTo>
                <a:lnTo>
                  <a:pt x="244421" y="454539"/>
                </a:lnTo>
                <a:lnTo>
                  <a:pt x="248804" y="454539"/>
                </a:lnTo>
                <a:cubicBezTo>
                  <a:pt x="255512" y="454539"/>
                  <a:pt x="260968" y="449181"/>
                  <a:pt x="260968" y="442393"/>
                </a:cubicBezTo>
                <a:cubicBezTo>
                  <a:pt x="260968" y="435695"/>
                  <a:pt x="255512" y="430248"/>
                  <a:pt x="248804" y="430248"/>
                </a:cubicBezTo>
                <a:lnTo>
                  <a:pt x="244421" y="430248"/>
                </a:lnTo>
                <a:lnTo>
                  <a:pt x="244421" y="426229"/>
                </a:lnTo>
                <a:lnTo>
                  <a:pt x="248804" y="426229"/>
                </a:lnTo>
                <a:cubicBezTo>
                  <a:pt x="255512" y="426229"/>
                  <a:pt x="260968" y="420782"/>
                  <a:pt x="260968" y="414083"/>
                </a:cubicBezTo>
                <a:cubicBezTo>
                  <a:pt x="260968" y="407386"/>
                  <a:pt x="255512" y="401938"/>
                  <a:pt x="248804" y="401938"/>
                </a:cubicBezTo>
                <a:lnTo>
                  <a:pt x="244421" y="401938"/>
                </a:lnTo>
                <a:lnTo>
                  <a:pt x="244421" y="398722"/>
                </a:lnTo>
                <a:lnTo>
                  <a:pt x="341197" y="398722"/>
                </a:lnTo>
                <a:lnTo>
                  <a:pt x="273580" y="693430"/>
                </a:lnTo>
                <a:cubicBezTo>
                  <a:pt x="272058" y="700038"/>
                  <a:pt x="276173" y="706468"/>
                  <a:pt x="282702" y="707986"/>
                </a:cubicBezTo>
                <a:cubicBezTo>
                  <a:pt x="283775" y="708254"/>
                  <a:pt x="284760" y="708343"/>
                  <a:pt x="285744" y="708254"/>
                </a:cubicBezTo>
                <a:cubicBezTo>
                  <a:pt x="285833" y="708254"/>
                  <a:pt x="285922" y="708343"/>
                  <a:pt x="286012" y="708343"/>
                </a:cubicBezTo>
                <a:cubicBezTo>
                  <a:pt x="289142" y="708343"/>
                  <a:pt x="292272" y="707093"/>
                  <a:pt x="294687" y="704771"/>
                </a:cubicBezTo>
                <a:lnTo>
                  <a:pt x="415165" y="584388"/>
                </a:lnTo>
                <a:lnTo>
                  <a:pt x="495573" y="584388"/>
                </a:lnTo>
                <a:lnTo>
                  <a:pt x="512746" y="659315"/>
                </a:lnTo>
                <a:lnTo>
                  <a:pt x="485020" y="631630"/>
                </a:lnTo>
                <a:cubicBezTo>
                  <a:pt x="480279" y="626897"/>
                  <a:pt x="472587" y="626897"/>
                  <a:pt x="467846" y="631630"/>
                </a:cubicBezTo>
                <a:cubicBezTo>
                  <a:pt x="463106" y="636453"/>
                  <a:pt x="463106" y="644133"/>
                  <a:pt x="467846" y="648866"/>
                </a:cubicBezTo>
                <a:lnTo>
                  <a:pt x="524285" y="703967"/>
                </a:lnTo>
                <a:lnTo>
                  <a:pt x="527236" y="706468"/>
                </a:lnTo>
                <a:cubicBezTo>
                  <a:pt x="529203" y="707629"/>
                  <a:pt x="531350" y="708343"/>
                  <a:pt x="533675" y="708343"/>
                </a:cubicBezTo>
                <a:cubicBezTo>
                  <a:pt x="534571" y="708343"/>
                  <a:pt x="535465" y="708254"/>
                  <a:pt x="536359" y="707986"/>
                </a:cubicBezTo>
                <a:cubicBezTo>
                  <a:pt x="542888" y="706468"/>
                  <a:pt x="547003" y="700038"/>
                  <a:pt x="545482" y="693430"/>
                </a:cubicBezTo>
                <a:lnTo>
                  <a:pt x="477953" y="398722"/>
                </a:lnTo>
                <a:lnTo>
                  <a:pt x="574730" y="398722"/>
                </a:lnTo>
                <a:lnTo>
                  <a:pt x="574730" y="401938"/>
                </a:lnTo>
                <a:lnTo>
                  <a:pt x="570346" y="401938"/>
                </a:lnTo>
                <a:cubicBezTo>
                  <a:pt x="563639" y="401938"/>
                  <a:pt x="558182" y="407386"/>
                  <a:pt x="558182" y="414083"/>
                </a:cubicBezTo>
                <a:cubicBezTo>
                  <a:pt x="558182" y="420782"/>
                  <a:pt x="563639" y="426229"/>
                  <a:pt x="570346" y="426229"/>
                </a:cubicBezTo>
                <a:lnTo>
                  <a:pt x="574730" y="426229"/>
                </a:lnTo>
                <a:lnTo>
                  <a:pt x="574730" y="430248"/>
                </a:lnTo>
                <a:lnTo>
                  <a:pt x="570346" y="430248"/>
                </a:lnTo>
                <a:cubicBezTo>
                  <a:pt x="563639" y="430248"/>
                  <a:pt x="558182" y="435695"/>
                  <a:pt x="558182" y="442393"/>
                </a:cubicBezTo>
                <a:cubicBezTo>
                  <a:pt x="558182" y="449181"/>
                  <a:pt x="563639" y="454539"/>
                  <a:pt x="570346" y="454539"/>
                </a:cubicBezTo>
                <a:lnTo>
                  <a:pt x="574730" y="454539"/>
                </a:lnTo>
                <a:lnTo>
                  <a:pt x="574730" y="458914"/>
                </a:lnTo>
                <a:cubicBezTo>
                  <a:pt x="574730" y="465702"/>
                  <a:pt x="580185" y="471060"/>
                  <a:pt x="586894" y="471060"/>
                </a:cubicBezTo>
                <a:cubicBezTo>
                  <a:pt x="593601" y="471060"/>
                  <a:pt x="599058" y="465702"/>
                  <a:pt x="599058" y="458914"/>
                </a:cubicBezTo>
                <a:lnTo>
                  <a:pt x="599058" y="454539"/>
                </a:lnTo>
                <a:lnTo>
                  <a:pt x="603440" y="454539"/>
                </a:lnTo>
                <a:cubicBezTo>
                  <a:pt x="610149" y="454539"/>
                  <a:pt x="615604" y="449181"/>
                  <a:pt x="615604" y="442393"/>
                </a:cubicBezTo>
                <a:cubicBezTo>
                  <a:pt x="615604" y="435695"/>
                  <a:pt x="610149" y="430248"/>
                  <a:pt x="603440" y="430248"/>
                </a:cubicBezTo>
                <a:lnTo>
                  <a:pt x="599058" y="430248"/>
                </a:lnTo>
                <a:lnTo>
                  <a:pt x="599058" y="426229"/>
                </a:lnTo>
                <a:lnTo>
                  <a:pt x="603440" y="426229"/>
                </a:lnTo>
                <a:cubicBezTo>
                  <a:pt x="610149" y="426229"/>
                  <a:pt x="615604" y="420782"/>
                  <a:pt x="615604" y="414083"/>
                </a:cubicBezTo>
                <a:cubicBezTo>
                  <a:pt x="615604" y="407386"/>
                  <a:pt x="610149" y="401938"/>
                  <a:pt x="603440" y="401938"/>
                </a:cubicBezTo>
                <a:lnTo>
                  <a:pt x="599058" y="401938"/>
                </a:lnTo>
                <a:lnTo>
                  <a:pt x="599058" y="386934"/>
                </a:lnTo>
                <a:cubicBezTo>
                  <a:pt x="599058" y="386934"/>
                  <a:pt x="599058" y="386846"/>
                  <a:pt x="598968" y="386756"/>
                </a:cubicBezTo>
                <a:cubicBezTo>
                  <a:pt x="599058" y="382291"/>
                  <a:pt x="596642" y="378004"/>
                  <a:pt x="592528" y="375860"/>
                </a:cubicBezTo>
                <a:lnTo>
                  <a:pt x="474913" y="313526"/>
                </a:lnTo>
                <a:lnTo>
                  <a:pt x="474913" y="266909"/>
                </a:lnTo>
                <a:lnTo>
                  <a:pt x="574730" y="266909"/>
                </a:lnTo>
                <a:lnTo>
                  <a:pt x="574730" y="270927"/>
                </a:lnTo>
                <a:lnTo>
                  <a:pt x="570346" y="270927"/>
                </a:lnTo>
                <a:cubicBezTo>
                  <a:pt x="563639" y="270927"/>
                  <a:pt x="558182" y="276375"/>
                  <a:pt x="558182" y="283073"/>
                </a:cubicBezTo>
                <a:cubicBezTo>
                  <a:pt x="558182" y="289771"/>
                  <a:pt x="563639" y="295218"/>
                  <a:pt x="570346" y="295218"/>
                </a:cubicBezTo>
                <a:lnTo>
                  <a:pt x="574730" y="295218"/>
                </a:lnTo>
                <a:lnTo>
                  <a:pt x="574730" y="299326"/>
                </a:lnTo>
                <a:lnTo>
                  <a:pt x="570346" y="299326"/>
                </a:lnTo>
                <a:cubicBezTo>
                  <a:pt x="563639" y="299326"/>
                  <a:pt x="558182" y="304684"/>
                  <a:pt x="558182" y="311472"/>
                </a:cubicBezTo>
                <a:cubicBezTo>
                  <a:pt x="558182" y="318170"/>
                  <a:pt x="563639" y="323617"/>
                  <a:pt x="570346" y="323617"/>
                </a:cubicBezTo>
                <a:lnTo>
                  <a:pt x="574730" y="323617"/>
                </a:lnTo>
                <a:lnTo>
                  <a:pt x="574730" y="327994"/>
                </a:lnTo>
                <a:cubicBezTo>
                  <a:pt x="574730" y="334691"/>
                  <a:pt x="580185" y="340139"/>
                  <a:pt x="586894" y="340139"/>
                </a:cubicBezTo>
                <a:cubicBezTo>
                  <a:pt x="593601" y="340139"/>
                  <a:pt x="599058" y="334691"/>
                  <a:pt x="599058" y="327994"/>
                </a:cubicBezTo>
                <a:lnTo>
                  <a:pt x="599058" y="323617"/>
                </a:lnTo>
                <a:lnTo>
                  <a:pt x="603440" y="323617"/>
                </a:lnTo>
                <a:cubicBezTo>
                  <a:pt x="610149" y="323617"/>
                  <a:pt x="615604" y="318170"/>
                  <a:pt x="615604" y="311472"/>
                </a:cubicBezTo>
                <a:cubicBezTo>
                  <a:pt x="615604" y="304684"/>
                  <a:pt x="610149" y="299326"/>
                  <a:pt x="603440" y="299326"/>
                </a:cubicBezTo>
                <a:lnTo>
                  <a:pt x="599058" y="299326"/>
                </a:lnTo>
                <a:lnTo>
                  <a:pt x="599058" y="295218"/>
                </a:lnTo>
                <a:lnTo>
                  <a:pt x="603440" y="295218"/>
                </a:lnTo>
                <a:cubicBezTo>
                  <a:pt x="610149" y="295218"/>
                  <a:pt x="615604" y="289771"/>
                  <a:pt x="615604" y="283073"/>
                </a:cubicBezTo>
                <a:cubicBezTo>
                  <a:pt x="615604" y="276375"/>
                  <a:pt x="610149" y="270927"/>
                  <a:pt x="603440" y="270927"/>
                </a:cubicBezTo>
                <a:lnTo>
                  <a:pt x="599058" y="270927"/>
                </a:lnTo>
                <a:lnTo>
                  <a:pt x="599058" y="255924"/>
                </a:lnTo>
                <a:cubicBezTo>
                  <a:pt x="599058" y="255835"/>
                  <a:pt x="598968" y="255656"/>
                  <a:pt x="598968" y="255477"/>
                </a:cubicBezTo>
                <a:cubicBezTo>
                  <a:pt x="599237" y="250834"/>
                  <a:pt x="596822" y="246280"/>
                  <a:pt x="592528" y="244047"/>
                </a:cubicBezTo>
                <a:lnTo>
                  <a:pt x="516234" y="203681"/>
                </a:lnTo>
                <a:cubicBezTo>
                  <a:pt x="510332" y="200466"/>
                  <a:pt x="502908" y="202788"/>
                  <a:pt x="499777" y="208682"/>
                </a:cubicBezTo>
                <a:cubicBezTo>
                  <a:pt x="496646" y="214576"/>
                  <a:pt x="498883" y="221989"/>
                  <a:pt x="504786" y="225114"/>
                </a:cubicBezTo>
                <a:lnTo>
                  <a:pt x="537969" y="242618"/>
                </a:lnTo>
                <a:lnTo>
                  <a:pt x="474913" y="242618"/>
                </a:lnTo>
                <a:lnTo>
                  <a:pt x="474913" y="189124"/>
                </a:lnTo>
                <a:cubicBezTo>
                  <a:pt x="474913" y="189034"/>
                  <a:pt x="474913" y="188946"/>
                  <a:pt x="474913" y="188856"/>
                </a:cubicBezTo>
                <a:cubicBezTo>
                  <a:pt x="474823" y="186534"/>
                  <a:pt x="474197" y="184212"/>
                  <a:pt x="472856" y="182247"/>
                </a:cubicBezTo>
                <a:lnTo>
                  <a:pt x="419637" y="104016"/>
                </a:lnTo>
                <a:cubicBezTo>
                  <a:pt x="417401" y="100623"/>
                  <a:pt x="413556" y="98658"/>
                  <a:pt x="409531" y="98658"/>
                </a:cubicBezTo>
                <a:close/>
                <a:moveTo>
                  <a:pt x="134503" y="0"/>
                </a:moveTo>
                <a:lnTo>
                  <a:pt x="684647" y="0"/>
                </a:lnTo>
                <a:cubicBezTo>
                  <a:pt x="758931" y="0"/>
                  <a:pt x="819150" y="60219"/>
                  <a:pt x="819150" y="134503"/>
                </a:cubicBezTo>
                <a:lnTo>
                  <a:pt x="819150" y="672497"/>
                </a:lnTo>
                <a:cubicBezTo>
                  <a:pt x="819150" y="746781"/>
                  <a:pt x="758931" y="807000"/>
                  <a:pt x="684647" y="807000"/>
                </a:cubicBezTo>
                <a:lnTo>
                  <a:pt x="134503" y="807000"/>
                </a:lnTo>
                <a:cubicBezTo>
                  <a:pt x="60219" y="807000"/>
                  <a:pt x="0" y="746781"/>
                  <a:pt x="0" y="672497"/>
                </a:cubicBezTo>
                <a:lnTo>
                  <a:pt x="0" y="134503"/>
                </a:lnTo>
                <a:cubicBezTo>
                  <a:pt x="0" y="60219"/>
                  <a:pt x="60219" y="0"/>
                  <a:pt x="134503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61625" y="2196261"/>
            <a:ext cx="3776700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进一步完善多尺度特征融合可以增强模型对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小尺寸目标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大尺寸目标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的检测能力，从而提高模型的精度和召回率。</a:t>
            </a:r>
            <a:endParaRPr lang="zh-CN" altLang="en-US" sz="16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1624" y="4635091"/>
            <a:ext cx="3645179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通过进一步优化或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  <a:cs typeface="+mn-ea"/>
              </a:rPr>
              <a:t>Focal Loss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、</a:t>
            </a:r>
            <a:r>
              <a:rPr lang="en-US" altLang="zh-CN" sz="1600" b="1" dirty="0" err="1">
                <a:solidFill>
                  <a:srgbClr val="FF0000"/>
                </a:solidFill>
                <a:latin typeface="+mn-ea"/>
                <a:cs typeface="+mn-ea"/>
              </a:rPr>
              <a:t>IoU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  <a:cs typeface="+mn-ea"/>
              </a:rPr>
              <a:t> Loss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等损失函数解决例如类别不平衡等问题。</a:t>
            </a:r>
            <a:endParaRPr lang="zh-CN" altLang="en-US" sz="16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565979" y="2206052"/>
            <a:ext cx="3157928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YOLO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的性能很大程度上取决于其骨干网络，好的骨架网络可以改善检测的准确性和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鲁棒性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。</a:t>
            </a:r>
            <a:endParaRPr lang="zh-CN" altLang="en-US" sz="16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565979" y="4644329"/>
            <a:ext cx="3417475" cy="1156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对</a:t>
            </a:r>
            <a:r>
              <a:rPr lang="en-US" altLang="zh-CN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Anchor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的设计进行优化，更好地适应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cs typeface="+mn-ea"/>
              </a:rPr>
              <a:t>目标的形状和比例分布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+mn-ea"/>
                <a:cs typeface="+mn-ea"/>
              </a:rPr>
              <a:t>，提高检测的精度和召回率。</a:t>
            </a:r>
            <a:endParaRPr lang="zh-CN" altLang="en-US" sz="16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1624" y="1711038"/>
            <a:ext cx="233910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多尺度特征融合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61624" y="4168395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损失函数优化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570761" y="1720829"/>
            <a:ext cx="2646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改进骨干网络架构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565979" y="4177633"/>
            <a:ext cx="2010487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Anchor</a:t>
            </a:r>
            <a:r>
              <a:rPr lang="zh-CN" altLang="en-US" sz="2400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设计</a:t>
            </a:r>
            <a:endParaRPr lang="zh-CN" altLang="en-US" sz="2400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37028" y="455223"/>
            <a:ext cx="6006622" cy="953035"/>
            <a:chOff x="337028" y="455224"/>
            <a:chExt cx="5422461" cy="863354"/>
          </a:xfrm>
        </p:grpSpPr>
        <p:sp>
          <p:nvSpPr>
            <p:cNvPr id="65" name="矩形 64"/>
            <p:cNvSpPr/>
            <p:nvPr/>
          </p:nvSpPr>
          <p:spPr>
            <a:xfrm>
              <a:off x="479373" y="795358"/>
              <a:ext cx="41344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基于模型的算法提升方法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337028" y="455224"/>
              <a:ext cx="5422461" cy="369332"/>
              <a:chOff x="2577299" y="435819"/>
              <a:chExt cx="5422461" cy="369332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3438575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9" name="battery_95172"/>
          <p:cNvSpPr/>
          <p:nvPr/>
        </p:nvSpPr>
        <p:spPr>
          <a:xfrm>
            <a:off x="4776333" y="4629690"/>
            <a:ext cx="703580" cy="1074210"/>
          </a:xfrm>
          <a:custGeom>
            <a:avLst/>
            <a:gdLst>
              <a:gd name="T0" fmla="*/ 2827 w 3227"/>
              <a:gd name="T1" fmla="*/ 522 h 4934"/>
              <a:gd name="T2" fmla="*/ 2533 w 3227"/>
              <a:gd name="T3" fmla="*/ 522 h 4934"/>
              <a:gd name="T4" fmla="*/ 2533 w 3227"/>
              <a:gd name="T5" fmla="*/ 267 h 4934"/>
              <a:gd name="T6" fmla="*/ 2266 w 3227"/>
              <a:gd name="T7" fmla="*/ 0 h 4934"/>
              <a:gd name="T8" fmla="*/ 961 w 3227"/>
              <a:gd name="T9" fmla="*/ 0 h 4934"/>
              <a:gd name="T10" fmla="*/ 695 w 3227"/>
              <a:gd name="T11" fmla="*/ 267 h 4934"/>
              <a:gd name="T12" fmla="*/ 695 w 3227"/>
              <a:gd name="T13" fmla="*/ 522 h 4934"/>
              <a:gd name="T14" fmla="*/ 400 w 3227"/>
              <a:gd name="T15" fmla="*/ 522 h 4934"/>
              <a:gd name="T16" fmla="*/ 0 w 3227"/>
              <a:gd name="T17" fmla="*/ 922 h 4934"/>
              <a:gd name="T18" fmla="*/ 0 w 3227"/>
              <a:gd name="T19" fmla="*/ 4534 h 4934"/>
              <a:gd name="T20" fmla="*/ 400 w 3227"/>
              <a:gd name="T21" fmla="*/ 4934 h 4934"/>
              <a:gd name="T22" fmla="*/ 2827 w 3227"/>
              <a:gd name="T23" fmla="*/ 4934 h 4934"/>
              <a:gd name="T24" fmla="*/ 3227 w 3227"/>
              <a:gd name="T25" fmla="*/ 4534 h 4934"/>
              <a:gd name="T26" fmla="*/ 3227 w 3227"/>
              <a:gd name="T27" fmla="*/ 922 h 4934"/>
              <a:gd name="T28" fmla="*/ 2827 w 3227"/>
              <a:gd name="T29" fmla="*/ 522 h 4934"/>
              <a:gd name="T30" fmla="*/ 1544 w 3227"/>
              <a:gd name="T31" fmla="*/ 3393 h 4934"/>
              <a:gd name="T32" fmla="*/ 830 w 3227"/>
              <a:gd name="T33" fmla="*/ 2679 h 4934"/>
              <a:gd name="T34" fmla="*/ 1200 w 3227"/>
              <a:gd name="T35" fmla="*/ 2308 h 4934"/>
              <a:gd name="T36" fmla="*/ 1544 w 3227"/>
              <a:gd name="T37" fmla="*/ 2652 h 4934"/>
              <a:gd name="T38" fmla="*/ 2170 w 3227"/>
              <a:gd name="T39" fmla="*/ 2026 h 4934"/>
              <a:gd name="T40" fmla="*/ 2541 w 3227"/>
              <a:gd name="T41" fmla="*/ 2396 h 4934"/>
              <a:gd name="T42" fmla="*/ 1544 w 3227"/>
              <a:gd name="T43" fmla="*/ 3393 h 4934"/>
              <a:gd name="T44" fmla="*/ 2827 w 3227"/>
              <a:gd name="T45" fmla="*/ 1264 h 4934"/>
              <a:gd name="T46" fmla="*/ 400 w 3227"/>
              <a:gd name="T47" fmla="*/ 1264 h 4934"/>
              <a:gd name="T48" fmla="*/ 400 w 3227"/>
              <a:gd name="T49" fmla="*/ 922 h 4934"/>
              <a:gd name="T50" fmla="*/ 2827 w 3227"/>
              <a:gd name="T51" fmla="*/ 922 h 4934"/>
              <a:gd name="T52" fmla="*/ 2827 w 3227"/>
              <a:gd name="T53" fmla="*/ 1264 h 4934"/>
              <a:gd name="T54" fmla="*/ 2827 w 3227"/>
              <a:gd name="T55" fmla="*/ 1264 h 4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27" h="4934">
                <a:moveTo>
                  <a:pt x="2827" y="522"/>
                </a:moveTo>
                <a:lnTo>
                  <a:pt x="2533" y="522"/>
                </a:lnTo>
                <a:lnTo>
                  <a:pt x="2533" y="267"/>
                </a:lnTo>
                <a:cubicBezTo>
                  <a:pt x="2533" y="120"/>
                  <a:pt x="2413" y="0"/>
                  <a:pt x="2266" y="0"/>
                </a:cubicBezTo>
                <a:lnTo>
                  <a:pt x="961" y="0"/>
                </a:lnTo>
                <a:cubicBezTo>
                  <a:pt x="814" y="0"/>
                  <a:pt x="695" y="120"/>
                  <a:pt x="695" y="267"/>
                </a:cubicBezTo>
                <a:lnTo>
                  <a:pt x="695" y="522"/>
                </a:lnTo>
                <a:lnTo>
                  <a:pt x="400" y="522"/>
                </a:lnTo>
                <a:cubicBezTo>
                  <a:pt x="180" y="522"/>
                  <a:pt x="0" y="702"/>
                  <a:pt x="0" y="922"/>
                </a:cubicBezTo>
                <a:lnTo>
                  <a:pt x="0" y="4534"/>
                </a:lnTo>
                <a:cubicBezTo>
                  <a:pt x="0" y="4754"/>
                  <a:pt x="180" y="4934"/>
                  <a:pt x="400" y="4934"/>
                </a:cubicBezTo>
                <a:lnTo>
                  <a:pt x="2827" y="4934"/>
                </a:lnTo>
                <a:cubicBezTo>
                  <a:pt x="3048" y="4934"/>
                  <a:pt x="3227" y="4754"/>
                  <a:pt x="3227" y="4534"/>
                </a:cubicBezTo>
                <a:lnTo>
                  <a:pt x="3227" y="922"/>
                </a:lnTo>
                <a:cubicBezTo>
                  <a:pt x="3227" y="702"/>
                  <a:pt x="3048" y="522"/>
                  <a:pt x="2827" y="522"/>
                </a:cubicBezTo>
                <a:close/>
                <a:moveTo>
                  <a:pt x="1544" y="3393"/>
                </a:moveTo>
                <a:lnTo>
                  <a:pt x="830" y="2679"/>
                </a:lnTo>
                <a:lnTo>
                  <a:pt x="1200" y="2308"/>
                </a:lnTo>
                <a:lnTo>
                  <a:pt x="1544" y="2652"/>
                </a:lnTo>
                <a:lnTo>
                  <a:pt x="2170" y="2026"/>
                </a:lnTo>
                <a:lnTo>
                  <a:pt x="2541" y="2396"/>
                </a:lnTo>
                <a:lnTo>
                  <a:pt x="1544" y="3393"/>
                </a:lnTo>
                <a:close/>
                <a:moveTo>
                  <a:pt x="2827" y="1264"/>
                </a:moveTo>
                <a:lnTo>
                  <a:pt x="400" y="1264"/>
                </a:lnTo>
                <a:lnTo>
                  <a:pt x="400" y="922"/>
                </a:lnTo>
                <a:lnTo>
                  <a:pt x="2827" y="922"/>
                </a:lnTo>
                <a:lnTo>
                  <a:pt x="2827" y="1264"/>
                </a:lnTo>
                <a:lnTo>
                  <a:pt x="2827" y="126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confont-10670-5169314"/>
          <p:cNvSpPr/>
          <p:nvPr/>
        </p:nvSpPr>
        <p:spPr>
          <a:xfrm>
            <a:off x="10142965" y="2107735"/>
            <a:ext cx="1109954" cy="819686"/>
          </a:xfrm>
          <a:custGeom>
            <a:avLst/>
            <a:gdLst>
              <a:gd name="T0" fmla="*/ 2189 w 12800"/>
              <a:gd name="T1" fmla="*/ 6125 h 9453"/>
              <a:gd name="T2" fmla="*/ 3693 w 12800"/>
              <a:gd name="T3" fmla="*/ 6125 h 9453"/>
              <a:gd name="T4" fmla="*/ 3693 w 12800"/>
              <a:gd name="T5" fmla="*/ 7808 h 9453"/>
              <a:gd name="T6" fmla="*/ 2189 w 12800"/>
              <a:gd name="T7" fmla="*/ 7808 h 9453"/>
              <a:gd name="T8" fmla="*/ 2189 w 12800"/>
              <a:gd name="T9" fmla="*/ 6125 h 9453"/>
              <a:gd name="T10" fmla="*/ 9114 w 12800"/>
              <a:gd name="T11" fmla="*/ 3431 h 9453"/>
              <a:gd name="T12" fmla="*/ 10618 w 12800"/>
              <a:gd name="T13" fmla="*/ 3431 h 9453"/>
              <a:gd name="T14" fmla="*/ 10618 w 12800"/>
              <a:gd name="T15" fmla="*/ 7815 h 9453"/>
              <a:gd name="T16" fmla="*/ 9114 w 12800"/>
              <a:gd name="T17" fmla="*/ 7815 h 9453"/>
              <a:gd name="T18" fmla="*/ 9114 w 12800"/>
              <a:gd name="T19" fmla="*/ 3431 h 9453"/>
              <a:gd name="T20" fmla="*/ 11968 w 12800"/>
              <a:gd name="T21" fmla="*/ 0 h 9453"/>
              <a:gd name="T22" fmla="*/ 832 w 12800"/>
              <a:gd name="T23" fmla="*/ 0 h 9453"/>
              <a:gd name="T24" fmla="*/ 0 w 12800"/>
              <a:gd name="T25" fmla="*/ 832 h 9453"/>
              <a:gd name="T26" fmla="*/ 0 w 12800"/>
              <a:gd name="T27" fmla="*/ 8621 h 9453"/>
              <a:gd name="T28" fmla="*/ 832 w 12800"/>
              <a:gd name="T29" fmla="*/ 9453 h 9453"/>
              <a:gd name="T30" fmla="*/ 11968 w 12800"/>
              <a:gd name="T31" fmla="*/ 9453 h 9453"/>
              <a:gd name="T32" fmla="*/ 12800 w 12800"/>
              <a:gd name="T33" fmla="*/ 8621 h 9453"/>
              <a:gd name="T34" fmla="*/ 12800 w 12800"/>
              <a:gd name="T35" fmla="*/ 832 h 9453"/>
              <a:gd name="T36" fmla="*/ 11968 w 12800"/>
              <a:gd name="T37" fmla="*/ 0 h 9453"/>
              <a:gd name="T38" fmla="*/ 11968 w 12800"/>
              <a:gd name="T39" fmla="*/ 8346 h 9453"/>
              <a:gd name="T40" fmla="*/ 11693 w 12800"/>
              <a:gd name="T41" fmla="*/ 8621 h 9453"/>
              <a:gd name="T42" fmla="*/ 1114 w 12800"/>
              <a:gd name="T43" fmla="*/ 8621 h 9453"/>
              <a:gd name="T44" fmla="*/ 838 w 12800"/>
              <a:gd name="T45" fmla="*/ 8346 h 9453"/>
              <a:gd name="T46" fmla="*/ 838 w 12800"/>
              <a:gd name="T47" fmla="*/ 1114 h 9453"/>
              <a:gd name="T48" fmla="*/ 1114 w 12800"/>
              <a:gd name="T49" fmla="*/ 839 h 9453"/>
              <a:gd name="T50" fmla="*/ 11686 w 12800"/>
              <a:gd name="T51" fmla="*/ 839 h 9453"/>
              <a:gd name="T52" fmla="*/ 11962 w 12800"/>
              <a:gd name="T53" fmla="*/ 1114 h 9453"/>
              <a:gd name="T54" fmla="*/ 11962 w 12800"/>
              <a:gd name="T55" fmla="*/ 8346 h 9453"/>
              <a:gd name="T56" fmla="*/ 11968 w 12800"/>
              <a:gd name="T57" fmla="*/ 8346 h 9453"/>
              <a:gd name="T58" fmla="*/ 4301 w 12800"/>
              <a:gd name="T59" fmla="*/ 4775 h 9453"/>
              <a:gd name="T60" fmla="*/ 5805 w 12800"/>
              <a:gd name="T61" fmla="*/ 4775 h 9453"/>
              <a:gd name="T62" fmla="*/ 5805 w 12800"/>
              <a:gd name="T63" fmla="*/ 7808 h 9453"/>
              <a:gd name="T64" fmla="*/ 4301 w 12800"/>
              <a:gd name="T65" fmla="*/ 7808 h 9453"/>
              <a:gd name="T66" fmla="*/ 4301 w 12800"/>
              <a:gd name="T67" fmla="*/ 4775 h 9453"/>
              <a:gd name="T68" fmla="*/ 6707 w 12800"/>
              <a:gd name="T69" fmla="*/ 2080 h 9453"/>
              <a:gd name="T70" fmla="*/ 8211 w 12800"/>
              <a:gd name="T71" fmla="*/ 2080 h 9453"/>
              <a:gd name="T72" fmla="*/ 8211 w 12800"/>
              <a:gd name="T73" fmla="*/ 7815 h 9453"/>
              <a:gd name="T74" fmla="*/ 6707 w 12800"/>
              <a:gd name="T75" fmla="*/ 7815 h 9453"/>
              <a:gd name="T76" fmla="*/ 6707 w 12800"/>
              <a:gd name="T77" fmla="*/ 2080 h 9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00" h="9453">
                <a:moveTo>
                  <a:pt x="2189" y="6125"/>
                </a:moveTo>
                <a:lnTo>
                  <a:pt x="3693" y="6125"/>
                </a:lnTo>
                <a:lnTo>
                  <a:pt x="3693" y="7808"/>
                </a:lnTo>
                <a:lnTo>
                  <a:pt x="2189" y="7808"/>
                </a:lnTo>
                <a:lnTo>
                  <a:pt x="2189" y="6125"/>
                </a:lnTo>
                <a:close/>
                <a:moveTo>
                  <a:pt x="9114" y="3431"/>
                </a:moveTo>
                <a:lnTo>
                  <a:pt x="10618" y="3431"/>
                </a:lnTo>
                <a:lnTo>
                  <a:pt x="10618" y="7815"/>
                </a:lnTo>
                <a:lnTo>
                  <a:pt x="9114" y="7815"/>
                </a:lnTo>
                <a:lnTo>
                  <a:pt x="9114" y="3431"/>
                </a:lnTo>
                <a:close/>
                <a:moveTo>
                  <a:pt x="11968" y="0"/>
                </a:moveTo>
                <a:lnTo>
                  <a:pt x="832" y="0"/>
                </a:lnTo>
                <a:cubicBezTo>
                  <a:pt x="371" y="0"/>
                  <a:pt x="0" y="372"/>
                  <a:pt x="0" y="832"/>
                </a:cubicBezTo>
                <a:lnTo>
                  <a:pt x="0" y="8621"/>
                </a:lnTo>
                <a:cubicBezTo>
                  <a:pt x="0" y="9082"/>
                  <a:pt x="371" y="9453"/>
                  <a:pt x="832" y="9453"/>
                </a:cubicBezTo>
                <a:lnTo>
                  <a:pt x="11968" y="9453"/>
                </a:lnTo>
                <a:cubicBezTo>
                  <a:pt x="12429" y="9453"/>
                  <a:pt x="12800" y="9082"/>
                  <a:pt x="12800" y="8621"/>
                </a:cubicBezTo>
                <a:lnTo>
                  <a:pt x="12800" y="832"/>
                </a:lnTo>
                <a:cubicBezTo>
                  <a:pt x="12800" y="372"/>
                  <a:pt x="12429" y="0"/>
                  <a:pt x="11968" y="0"/>
                </a:cubicBezTo>
                <a:close/>
                <a:moveTo>
                  <a:pt x="11968" y="8346"/>
                </a:moveTo>
                <a:cubicBezTo>
                  <a:pt x="11968" y="8500"/>
                  <a:pt x="11846" y="8621"/>
                  <a:pt x="11693" y="8621"/>
                </a:cubicBezTo>
                <a:lnTo>
                  <a:pt x="1114" y="8621"/>
                </a:lnTo>
                <a:cubicBezTo>
                  <a:pt x="960" y="8621"/>
                  <a:pt x="838" y="8500"/>
                  <a:pt x="838" y="8346"/>
                </a:cubicBezTo>
                <a:lnTo>
                  <a:pt x="838" y="1114"/>
                </a:lnTo>
                <a:cubicBezTo>
                  <a:pt x="838" y="960"/>
                  <a:pt x="960" y="839"/>
                  <a:pt x="1114" y="839"/>
                </a:cubicBezTo>
                <a:lnTo>
                  <a:pt x="11686" y="839"/>
                </a:lnTo>
                <a:cubicBezTo>
                  <a:pt x="11840" y="839"/>
                  <a:pt x="11962" y="960"/>
                  <a:pt x="11962" y="1114"/>
                </a:cubicBezTo>
                <a:lnTo>
                  <a:pt x="11962" y="8346"/>
                </a:lnTo>
                <a:lnTo>
                  <a:pt x="11968" y="8346"/>
                </a:lnTo>
                <a:close/>
                <a:moveTo>
                  <a:pt x="4301" y="4775"/>
                </a:moveTo>
                <a:lnTo>
                  <a:pt x="5805" y="4775"/>
                </a:lnTo>
                <a:lnTo>
                  <a:pt x="5805" y="7808"/>
                </a:lnTo>
                <a:lnTo>
                  <a:pt x="4301" y="7808"/>
                </a:lnTo>
                <a:lnTo>
                  <a:pt x="4301" y="4775"/>
                </a:lnTo>
                <a:close/>
                <a:moveTo>
                  <a:pt x="6707" y="2080"/>
                </a:moveTo>
                <a:lnTo>
                  <a:pt x="8211" y="2080"/>
                </a:lnTo>
                <a:lnTo>
                  <a:pt x="8211" y="7815"/>
                </a:lnTo>
                <a:lnTo>
                  <a:pt x="6707" y="7815"/>
                </a:lnTo>
                <a:lnTo>
                  <a:pt x="6707" y="20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ospital-computer_73932"/>
          <p:cNvSpPr/>
          <p:nvPr/>
        </p:nvSpPr>
        <p:spPr>
          <a:xfrm>
            <a:off x="4610200" y="2081812"/>
            <a:ext cx="1035846" cy="953036"/>
          </a:xfrm>
          <a:custGeom>
            <a:avLst/>
            <a:gdLst>
              <a:gd name="T0" fmla="*/ 2508 w 2713"/>
              <a:gd name="T1" fmla="*/ 0 h 2500"/>
              <a:gd name="T2" fmla="*/ 206 w 2713"/>
              <a:gd name="T3" fmla="*/ 0 h 2500"/>
              <a:gd name="T4" fmla="*/ 0 w 2713"/>
              <a:gd name="T5" fmla="*/ 205 h 2500"/>
              <a:gd name="T6" fmla="*/ 0 w 2713"/>
              <a:gd name="T7" fmla="*/ 211 h 2500"/>
              <a:gd name="T8" fmla="*/ 0 w 2713"/>
              <a:gd name="T9" fmla="*/ 1628 h 2500"/>
              <a:gd name="T10" fmla="*/ 0 w 2713"/>
              <a:gd name="T11" fmla="*/ 1834 h 2500"/>
              <a:gd name="T12" fmla="*/ 206 w 2713"/>
              <a:gd name="T13" fmla="*/ 2040 h 2500"/>
              <a:gd name="T14" fmla="*/ 1028 w 2713"/>
              <a:gd name="T15" fmla="*/ 2040 h 2500"/>
              <a:gd name="T16" fmla="*/ 913 w 2713"/>
              <a:gd name="T17" fmla="*/ 2366 h 2500"/>
              <a:gd name="T18" fmla="*/ 633 w 2713"/>
              <a:gd name="T19" fmla="*/ 2366 h 2500"/>
              <a:gd name="T20" fmla="*/ 567 w 2713"/>
              <a:gd name="T21" fmla="*/ 2433 h 2500"/>
              <a:gd name="T22" fmla="*/ 633 w 2713"/>
              <a:gd name="T23" fmla="*/ 2500 h 2500"/>
              <a:gd name="T24" fmla="*/ 960 w 2713"/>
              <a:gd name="T25" fmla="*/ 2500 h 2500"/>
              <a:gd name="T26" fmla="*/ 1753 w 2713"/>
              <a:gd name="T27" fmla="*/ 2500 h 2500"/>
              <a:gd name="T28" fmla="*/ 2080 w 2713"/>
              <a:gd name="T29" fmla="*/ 2500 h 2500"/>
              <a:gd name="T30" fmla="*/ 2147 w 2713"/>
              <a:gd name="T31" fmla="*/ 2433 h 2500"/>
              <a:gd name="T32" fmla="*/ 2080 w 2713"/>
              <a:gd name="T33" fmla="*/ 2366 h 2500"/>
              <a:gd name="T34" fmla="*/ 1801 w 2713"/>
              <a:gd name="T35" fmla="*/ 2366 h 2500"/>
              <a:gd name="T36" fmla="*/ 1686 w 2713"/>
              <a:gd name="T37" fmla="*/ 2040 h 2500"/>
              <a:gd name="T38" fmla="*/ 2508 w 2713"/>
              <a:gd name="T39" fmla="*/ 2040 h 2500"/>
              <a:gd name="T40" fmla="*/ 2713 w 2713"/>
              <a:gd name="T41" fmla="*/ 1834 h 2500"/>
              <a:gd name="T42" fmla="*/ 2713 w 2713"/>
              <a:gd name="T43" fmla="*/ 1628 h 2500"/>
              <a:gd name="T44" fmla="*/ 2713 w 2713"/>
              <a:gd name="T45" fmla="*/ 211 h 2500"/>
              <a:gd name="T46" fmla="*/ 2713 w 2713"/>
              <a:gd name="T47" fmla="*/ 205 h 2500"/>
              <a:gd name="T48" fmla="*/ 2508 w 2713"/>
              <a:gd name="T49" fmla="*/ 0 h 2500"/>
              <a:gd name="T50" fmla="*/ 2580 w 2713"/>
              <a:gd name="T51" fmla="*/ 1834 h 2500"/>
              <a:gd name="T52" fmla="*/ 2508 w 2713"/>
              <a:gd name="T53" fmla="*/ 1906 h 2500"/>
              <a:gd name="T54" fmla="*/ 1592 w 2713"/>
              <a:gd name="T55" fmla="*/ 1906 h 2500"/>
              <a:gd name="T56" fmla="*/ 1122 w 2713"/>
              <a:gd name="T57" fmla="*/ 1906 h 2500"/>
              <a:gd name="T58" fmla="*/ 206 w 2713"/>
              <a:gd name="T59" fmla="*/ 1906 h 2500"/>
              <a:gd name="T60" fmla="*/ 133 w 2713"/>
              <a:gd name="T61" fmla="*/ 1834 h 2500"/>
              <a:gd name="T62" fmla="*/ 133 w 2713"/>
              <a:gd name="T63" fmla="*/ 1695 h 2500"/>
              <a:gd name="T64" fmla="*/ 2580 w 2713"/>
              <a:gd name="T65" fmla="*/ 1695 h 2500"/>
              <a:gd name="T66" fmla="*/ 2580 w 2713"/>
              <a:gd name="T67" fmla="*/ 1834 h 2500"/>
              <a:gd name="T68" fmla="*/ 2521 w 2713"/>
              <a:gd name="T69" fmla="*/ 1079 h 2500"/>
              <a:gd name="T70" fmla="*/ 1624 w 2713"/>
              <a:gd name="T71" fmla="*/ 1089 h 2500"/>
              <a:gd name="T72" fmla="*/ 1565 w 2713"/>
              <a:gd name="T73" fmla="*/ 1056 h 2500"/>
              <a:gd name="T74" fmla="*/ 1526 w 2713"/>
              <a:gd name="T75" fmla="*/ 985 h 2500"/>
              <a:gd name="T76" fmla="*/ 1418 w 2713"/>
              <a:gd name="T77" fmla="*/ 1328 h 2500"/>
              <a:gd name="T78" fmla="*/ 1354 w 2713"/>
              <a:gd name="T79" fmla="*/ 1375 h 2500"/>
              <a:gd name="T80" fmla="*/ 1349 w 2713"/>
              <a:gd name="T81" fmla="*/ 1375 h 2500"/>
              <a:gd name="T82" fmla="*/ 1289 w 2713"/>
              <a:gd name="T83" fmla="*/ 1318 h 2500"/>
              <a:gd name="T84" fmla="*/ 1191 w 2713"/>
              <a:gd name="T85" fmla="*/ 696 h 2500"/>
              <a:gd name="T86" fmla="*/ 1123 w 2713"/>
              <a:gd name="T87" fmla="*/ 1015 h 2500"/>
              <a:gd name="T88" fmla="*/ 1058 w 2713"/>
              <a:gd name="T89" fmla="*/ 1068 h 2500"/>
              <a:gd name="T90" fmla="*/ 207 w 2713"/>
              <a:gd name="T91" fmla="*/ 1068 h 2500"/>
              <a:gd name="T92" fmla="*/ 140 w 2713"/>
              <a:gd name="T93" fmla="*/ 1001 h 2500"/>
              <a:gd name="T94" fmla="*/ 207 w 2713"/>
              <a:gd name="T95" fmla="*/ 934 h 2500"/>
              <a:gd name="T96" fmla="*/ 1004 w 2713"/>
              <a:gd name="T97" fmla="*/ 934 h 2500"/>
              <a:gd name="T98" fmla="*/ 1136 w 2713"/>
              <a:gd name="T99" fmla="*/ 315 h 2500"/>
              <a:gd name="T100" fmla="*/ 1201 w 2713"/>
              <a:gd name="T101" fmla="*/ 262 h 2500"/>
              <a:gd name="T102" fmla="*/ 1203 w 2713"/>
              <a:gd name="T103" fmla="*/ 262 h 2500"/>
              <a:gd name="T104" fmla="*/ 1267 w 2713"/>
              <a:gd name="T105" fmla="*/ 318 h 2500"/>
              <a:gd name="T106" fmla="*/ 1376 w 2713"/>
              <a:gd name="T107" fmla="*/ 1016 h 2500"/>
              <a:gd name="T108" fmla="*/ 1445 w 2713"/>
              <a:gd name="T109" fmla="*/ 798 h 2500"/>
              <a:gd name="T110" fmla="*/ 1501 w 2713"/>
              <a:gd name="T111" fmla="*/ 752 h 2500"/>
              <a:gd name="T112" fmla="*/ 1566 w 2713"/>
              <a:gd name="T113" fmla="*/ 786 h 2500"/>
              <a:gd name="T114" fmla="*/ 1662 w 2713"/>
              <a:gd name="T115" fmla="*/ 956 h 2500"/>
              <a:gd name="T116" fmla="*/ 2519 w 2713"/>
              <a:gd name="T117" fmla="*/ 945 h 2500"/>
              <a:gd name="T118" fmla="*/ 2520 w 2713"/>
              <a:gd name="T119" fmla="*/ 945 h 2500"/>
              <a:gd name="T120" fmla="*/ 2587 w 2713"/>
              <a:gd name="T121" fmla="*/ 1011 h 2500"/>
              <a:gd name="T122" fmla="*/ 2521 w 2713"/>
              <a:gd name="T123" fmla="*/ 1079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13" h="2500">
                <a:moveTo>
                  <a:pt x="2508" y="0"/>
                </a:moveTo>
                <a:lnTo>
                  <a:pt x="206" y="0"/>
                </a:lnTo>
                <a:cubicBezTo>
                  <a:pt x="92" y="0"/>
                  <a:pt x="0" y="92"/>
                  <a:pt x="0" y="205"/>
                </a:cubicBezTo>
                <a:lnTo>
                  <a:pt x="0" y="211"/>
                </a:lnTo>
                <a:lnTo>
                  <a:pt x="0" y="1628"/>
                </a:lnTo>
                <a:lnTo>
                  <a:pt x="0" y="1834"/>
                </a:lnTo>
                <a:cubicBezTo>
                  <a:pt x="0" y="1948"/>
                  <a:pt x="92" y="2040"/>
                  <a:pt x="206" y="2040"/>
                </a:cubicBezTo>
                <a:lnTo>
                  <a:pt x="1028" y="2040"/>
                </a:lnTo>
                <a:lnTo>
                  <a:pt x="913" y="2366"/>
                </a:lnTo>
                <a:lnTo>
                  <a:pt x="633" y="2366"/>
                </a:lnTo>
                <a:cubicBezTo>
                  <a:pt x="597" y="2366"/>
                  <a:pt x="567" y="2396"/>
                  <a:pt x="567" y="2433"/>
                </a:cubicBezTo>
                <a:cubicBezTo>
                  <a:pt x="567" y="2470"/>
                  <a:pt x="597" y="2500"/>
                  <a:pt x="633" y="2500"/>
                </a:cubicBezTo>
                <a:lnTo>
                  <a:pt x="960" y="2500"/>
                </a:lnTo>
                <a:lnTo>
                  <a:pt x="1753" y="2500"/>
                </a:lnTo>
                <a:lnTo>
                  <a:pt x="2080" y="2500"/>
                </a:lnTo>
                <a:cubicBezTo>
                  <a:pt x="2117" y="2500"/>
                  <a:pt x="2147" y="2470"/>
                  <a:pt x="2147" y="2433"/>
                </a:cubicBezTo>
                <a:cubicBezTo>
                  <a:pt x="2147" y="2396"/>
                  <a:pt x="2117" y="2366"/>
                  <a:pt x="2080" y="2366"/>
                </a:cubicBezTo>
                <a:lnTo>
                  <a:pt x="1801" y="2366"/>
                </a:lnTo>
                <a:lnTo>
                  <a:pt x="1686" y="2040"/>
                </a:lnTo>
                <a:lnTo>
                  <a:pt x="2508" y="2040"/>
                </a:lnTo>
                <a:cubicBezTo>
                  <a:pt x="2621" y="2040"/>
                  <a:pt x="2713" y="1948"/>
                  <a:pt x="2713" y="1834"/>
                </a:cubicBezTo>
                <a:lnTo>
                  <a:pt x="2713" y="1628"/>
                </a:lnTo>
                <a:lnTo>
                  <a:pt x="2713" y="211"/>
                </a:lnTo>
                <a:lnTo>
                  <a:pt x="2713" y="205"/>
                </a:lnTo>
                <a:cubicBezTo>
                  <a:pt x="2713" y="92"/>
                  <a:pt x="2621" y="0"/>
                  <a:pt x="2508" y="0"/>
                </a:cubicBezTo>
                <a:close/>
                <a:moveTo>
                  <a:pt x="2580" y="1834"/>
                </a:moveTo>
                <a:cubicBezTo>
                  <a:pt x="2580" y="1874"/>
                  <a:pt x="2548" y="1906"/>
                  <a:pt x="2508" y="1906"/>
                </a:cubicBezTo>
                <a:lnTo>
                  <a:pt x="1592" y="1906"/>
                </a:lnTo>
                <a:lnTo>
                  <a:pt x="1122" y="1906"/>
                </a:lnTo>
                <a:lnTo>
                  <a:pt x="206" y="1906"/>
                </a:lnTo>
                <a:cubicBezTo>
                  <a:pt x="166" y="1906"/>
                  <a:pt x="133" y="1874"/>
                  <a:pt x="133" y="1834"/>
                </a:cubicBezTo>
                <a:lnTo>
                  <a:pt x="133" y="1695"/>
                </a:lnTo>
                <a:lnTo>
                  <a:pt x="2580" y="1695"/>
                </a:lnTo>
                <a:lnTo>
                  <a:pt x="2580" y="1834"/>
                </a:lnTo>
                <a:close/>
                <a:moveTo>
                  <a:pt x="2521" y="1079"/>
                </a:moveTo>
                <a:lnTo>
                  <a:pt x="1624" y="1089"/>
                </a:lnTo>
                <a:cubicBezTo>
                  <a:pt x="1600" y="1090"/>
                  <a:pt x="1577" y="1077"/>
                  <a:pt x="1565" y="1056"/>
                </a:cubicBezTo>
                <a:lnTo>
                  <a:pt x="1526" y="985"/>
                </a:lnTo>
                <a:lnTo>
                  <a:pt x="1418" y="1328"/>
                </a:lnTo>
                <a:cubicBezTo>
                  <a:pt x="1409" y="1356"/>
                  <a:pt x="1383" y="1375"/>
                  <a:pt x="1354" y="1375"/>
                </a:cubicBezTo>
                <a:cubicBezTo>
                  <a:pt x="1353" y="1375"/>
                  <a:pt x="1351" y="1375"/>
                  <a:pt x="1349" y="1375"/>
                </a:cubicBezTo>
                <a:cubicBezTo>
                  <a:pt x="1319" y="1372"/>
                  <a:pt x="1293" y="1349"/>
                  <a:pt x="1289" y="1318"/>
                </a:cubicBezTo>
                <a:lnTo>
                  <a:pt x="1191" y="696"/>
                </a:lnTo>
                <a:lnTo>
                  <a:pt x="1123" y="1015"/>
                </a:lnTo>
                <a:cubicBezTo>
                  <a:pt x="1117" y="1046"/>
                  <a:pt x="1090" y="1068"/>
                  <a:pt x="1058" y="1068"/>
                </a:cubicBezTo>
                <a:lnTo>
                  <a:pt x="207" y="1068"/>
                </a:lnTo>
                <a:cubicBezTo>
                  <a:pt x="170" y="1068"/>
                  <a:pt x="140" y="1038"/>
                  <a:pt x="140" y="1001"/>
                </a:cubicBezTo>
                <a:cubicBezTo>
                  <a:pt x="140" y="964"/>
                  <a:pt x="170" y="934"/>
                  <a:pt x="207" y="934"/>
                </a:cubicBezTo>
                <a:lnTo>
                  <a:pt x="1004" y="934"/>
                </a:lnTo>
                <a:lnTo>
                  <a:pt x="1136" y="315"/>
                </a:lnTo>
                <a:cubicBezTo>
                  <a:pt x="1142" y="284"/>
                  <a:pt x="1169" y="262"/>
                  <a:pt x="1201" y="262"/>
                </a:cubicBezTo>
                <a:cubicBezTo>
                  <a:pt x="1201" y="262"/>
                  <a:pt x="1202" y="262"/>
                  <a:pt x="1203" y="262"/>
                </a:cubicBezTo>
                <a:cubicBezTo>
                  <a:pt x="1235" y="263"/>
                  <a:pt x="1262" y="287"/>
                  <a:pt x="1267" y="318"/>
                </a:cubicBezTo>
                <a:lnTo>
                  <a:pt x="1376" y="1016"/>
                </a:lnTo>
                <a:lnTo>
                  <a:pt x="1445" y="798"/>
                </a:lnTo>
                <a:cubicBezTo>
                  <a:pt x="1452" y="773"/>
                  <a:pt x="1475" y="755"/>
                  <a:pt x="1501" y="752"/>
                </a:cubicBezTo>
                <a:cubicBezTo>
                  <a:pt x="1528" y="749"/>
                  <a:pt x="1553" y="763"/>
                  <a:pt x="1566" y="786"/>
                </a:cubicBezTo>
                <a:lnTo>
                  <a:pt x="1662" y="956"/>
                </a:lnTo>
                <a:lnTo>
                  <a:pt x="2519" y="945"/>
                </a:lnTo>
                <a:lnTo>
                  <a:pt x="2520" y="945"/>
                </a:lnTo>
                <a:cubicBezTo>
                  <a:pt x="2557" y="945"/>
                  <a:pt x="2587" y="974"/>
                  <a:pt x="2587" y="1011"/>
                </a:cubicBezTo>
                <a:cubicBezTo>
                  <a:pt x="2587" y="1048"/>
                  <a:pt x="2558" y="1078"/>
                  <a:pt x="2521" y="107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695325" y="1885950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695325" y="4324350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494103" y="1895188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6494103" y="4333588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9" grpId="0" animBg="1"/>
      <p:bldP spid="70" grpId="0" animBg="1"/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927506" y="1604667"/>
            <a:ext cx="3375274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400" b="1" dirty="0" err="1">
                <a:latin typeface="+mn-ea"/>
                <a:cs typeface="+mn-ea"/>
                <a:sym typeface="+mn-lt"/>
              </a:rPr>
              <a:t>提供更全面和准确的信息，有助于算法的训练和</a:t>
            </a:r>
            <a:r>
              <a:rPr sz="1400" b="1" dirty="0" err="1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泛化能力</a:t>
            </a:r>
            <a:r>
              <a:rPr sz="1400" b="1" dirty="0" err="1">
                <a:latin typeface="+mn-ea"/>
                <a:cs typeface="+mn-ea"/>
                <a:sym typeface="+mn-lt"/>
              </a:rPr>
              <a:t>的提升</a:t>
            </a:r>
            <a:r>
              <a:rPr lang="zh-CN" altLang="en-US" sz="1400" b="1" dirty="0">
                <a:latin typeface="+mn-ea"/>
                <a:cs typeface="+mn-ea"/>
                <a:sym typeface="+mn-lt"/>
              </a:rPr>
              <a:t>；</a:t>
            </a:r>
            <a:r>
              <a:rPr sz="1400" b="1" dirty="0" err="1">
                <a:latin typeface="+mn-ea"/>
                <a:cs typeface="+mn-ea"/>
                <a:sym typeface="+mn-lt"/>
              </a:rPr>
              <a:t>可以覆盖更多的场景和变化</a:t>
            </a:r>
            <a:r>
              <a:rPr lang="zh-CN" altLang="en-US" sz="1400" b="1" dirty="0">
                <a:latin typeface="+mn-ea"/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8051" y="3559836"/>
            <a:ext cx="3318510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b="1" dirty="0">
                <a:latin typeface="+mn-ea"/>
                <a:cs typeface="+mn-ea"/>
              </a:rPr>
              <a:t>通过对已有数据进行扩充和变换，生成新的样本数据</a:t>
            </a:r>
            <a:r>
              <a:rPr lang="en-US" altLang="zh-CN" sz="1400" b="1" dirty="0">
                <a:latin typeface="+mn-ea"/>
                <a:cs typeface="+mn-ea"/>
              </a:rPr>
              <a:t>,</a:t>
            </a:r>
            <a:r>
              <a:rPr lang="zh-CN" sz="1400" b="1" dirty="0">
                <a:latin typeface="+mn-ea"/>
                <a:cs typeface="+mn-ea"/>
              </a:rPr>
              <a:t>可以增加数据的多样性，提高算法的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鲁棒性</a:t>
            </a:r>
            <a:r>
              <a:rPr lang="zh-CN" sz="1400" b="1" dirty="0">
                <a:latin typeface="+mn-ea"/>
                <a:cs typeface="+mn-ea"/>
              </a:rPr>
              <a:t>和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泛化能力</a:t>
            </a:r>
            <a:r>
              <a:rPr lang="zh-CN" sz="1400" b="1" dirty="0">
                <a:latin typeface="+mn-ea"/>
                <a:cs typeface="+mn-ea"/>
              </a:rPr>
              <a:t>。</a:t>
            </a:r>
            <a:endParaRPr lang="zh-CN" altLang="en-US" sz="14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229933" y="1615387"/>
            <a:ext cx="3157928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b="1" dirty="0">
                <a:latin typeface="+mn-ea"/>
                <a:cs typeface="+mn-ea"/>
              </a:rPr>
              <a:t>数据清洗和预处理可以消除噪声、异常值和缺失数据等问题，提高数据的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质量</a:t>
            </a:r>
            <a:r>
              <a:rPr lang="zh-CN" sz="1400" b="1" dirty="0">
                <a:latin typeface="+mn-ea"/>
                <a:cs typeface="+mn-ea"/>
              </a:rPr>
              <a:t>和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一致性</a:t>
            </a:r>
            <a:r>
              <a:rPr lang="zh-CN" sz="1400" b="1" dirty="0">
                <a:latin typeface="+mn-ea"/>
                <a:cs typeface="+mn-ea"/>
              </a:rPr>
              <a:t>。</a:t>
            </a:r>
            <a:endParaRPr lang="zh-CN" altLang="en-US" sz="14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12424" y="3588911"/>
            <a:ext cx="3417475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通过人工检查、半监督学习或主动学习等方法，修正错误的标签信息，使得数据集更加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可靠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和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准确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+mn-ea"/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ysClr val="windowText" lastClr="00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3438" y="1108657"/>
            <a:ext cx="13258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增加数据量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23137" y="3057868"/>
            <a:ext cx="10972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数据增强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212424" y="2979069"/>
            <a:ext cx="17830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标签纠错和修正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54330" y="277495"/>
            <a:ext cx="4698722" cy="584775"/>
            <a:chOff x="2577299" y="435819"/>
            <a:chExt cx="4699017" cy="584399"/>
          </a:xfrm>
        </p:grpSpPr>
        <p:sp>
          <p:nvSpPr>
            <p:cNvPr id="67" name="矩形 66"/>
            <p:cNvSpPr/>
            <p:nvPr/>
          </p:nvSpPr>
          <p:spPr>
            <a:xfrm>
              <a:off x="2577299" y="435819"/>
              <a:ext cx="4699017" cy="584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004B8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数据角度提升算法的方法</a:t>
              </a:r>
              <a:endPara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6525996" y="435819"/>
              <a:ext cx="309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858520" y="1355725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837642" y="3311233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7105015" y="1355725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7140548" y="3281709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08051" y="5325975"/>
            <a:ext cx="3318510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400" b="1" dirty="0">
                <a:latin typeface="+mn-ea"/>
                <a:cs typeface="+mn-ea"/>
              </a:rPr>
              <a:t>过采样或欠采样等方法</a:t>
            </a:r>
            <a:r>
              <a:rPr lang="zh-CN" altLang="en-US" sz="1400" b="1" dirty="0">
                <a:latin typeface="+mn-ea"/>
                <a:cs typeface="+mn-ea"/>
              </a:rPr>
              <a:t>可以</a:t>
            </a:r>
            <a:r>
              <a:rPr lang="zh-CN" sz="1400" b="1" dirty="0">
                <a:latin typeface="+mn-ea"/>
                <a:cs typeface="+mn-ea"/>
              </a:rPr>
              <a:t>平衡各类别之间的样本数量。这有助于提高算法对少数类别的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识别</a:t>
            </a:r>
            <a:r>
              <a:rPr lang="zh-CN" sz="1400" b="1" dirty="0">
                <a:latin typeface="+mn-ea"/>
                <a:cs typeface="+mn-ea"/>
              </a:rPr>
              <a:t>和</a:t>
            </a:r>
            <a:r>
              <a:rPr lang="zh-CN" sz="1400" b="1" dirty="0">
                <a:solidFill>
                  <a:srgbClr val="FF0000"/>
                </a:solidFill>
                <a:latin typeface="+mn-ea"/>
                <a:cs typeface="+mn-ea"/>
              </a:rPr>
              <a:t>分类</a:t>
            </a:r>
            <a:r>
              <a:rPr lang="zh-CN" sz="1400" b="1" dirty="0">
                <a:latin typeface="+mn-ea"/>
                <a:cs typeface="+mn-ea"/>
              </a:rPr>
              <a:t>能力。</a:t>
            </a:r>
            <a:endParaRPr lang="zh-CN" altLang="en-US" sz="1400" b="1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229933" y="5382772"/>
            <a:ext cx="3417475" cy="10237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latin typeface="+mn-ea"/>
                <a:cs typeface="+mn-ea"/>
              </a:rPr>
              <a:t>将来自不同来源的数据进行融合，可以增加数据的</a:t>
            </a:r>
            <a:r>
              <a:rPr lang="zh-CN" altLang="zh-CN" sz="1400" b="1" dirty="0">
                <a:solidFill>
                  <a:srgbClr val="FF0000"/>
                </a:solidFill>
                <a:latin typeface="+mn-ea"/>
                <a:cs typeface="+mn-ea"/>
              </a:rPr>
              <a:t>多样性</a:t>
            </a:r>
            <a:r>
              <a:rPr lang="zh-CN" altLang="zh-CN" sz="1400" b="1" dirty="0">
                <a:latin typeface="+mn-ea"/>
                <a:cs typeface="+mn-ea"/>
              </a:rPr>
              <a:t>和</a:t>
            </a:r>
            <a:r>
              <a:rPr lang="zh-CN" altLang="zh-CN" sz="1400" b="1" dirty="0">
                <a:solidFill>
                  <a:srgbClr val="FF0000"/>
                </a:solidFill>
                <a:latin typeface="+mn-ea"/>
                <a:cs typeface="+mn-ea"/>
              </a:rPr>
              <a:t>覆盖范围</a:t>
            </a:r>
            <a:r>
              <a:rPr lang="en-US" altLang="zh-CN" sz="1400" b="1" dirty="0">
                <a:latin typeface="+mn-ea"/>
                <a:cs typeface="+mn-ea"/>
              </a:rPr>
              <a:t>,</a:t>
            </a:r>
            <a:r>
              <a:rPr lang="zh-CN" altLang="zh-CN" sz="1400" b="1" dirty="0">
                <a:latin typeface="+mn-ea"/>
                <a:cs typeface="+mn-ea"/>
              </a:rPr>
              <a:t>获得更全面的信息，提升算法的性能和效果。</a:t>
            </a:r>
            <a:endParaRPr lang="zh-CN" altLang="zh-CN" sz="1400" b="1" dirty="0"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921264" y="4828770"/>
            <a:ext cx="242951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数据采样和平衡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240270" y="1102360"/>
            <a:ext cx="20116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数据清洗和预处理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7170540" y="4790156"/>
            <a:ext cx="17830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多源数据融合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854589" y="5131030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7117079" y="5092161"/>
            <a:ext cx="0" cy="12650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513" y="228159"/>
            <a:ext cx="2860157" cy="853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8579" y="1201863"/>
            <a:ext cx="1507469" cy="1428955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9756" y="3157995"/>
            <a:ext cx="1939473" cy="1571570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756" y="5098645"/>
            <a:ext cx="1965534" cy="1449475"/>
          </a:xfrm>
          <a:prstGeom prst="rect">
            <a:avLst/>
          </a:prstGeom>
          <a:effectLst>
            <a:softEdge rad="114300"/>
          </a:effectLst>
        </p:spPr>
      </p:pic>
    </p:spTree>
    <p:custDataLst>
      <p:tags r:id="rId11"/>
    </p:custDataLst>
  </p:cSld>
  <p:clrMapOvr>
    <a:masterClrMapping/>
  </p:clrMapOvr>
  <p:transition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/>
          <p:cNvSpPr/>
          <p:nvPr/>
        </p:nvSpPr>
        <p:spPr>
          <a:xfrm>
            <a:off x="338493" y="4124727"/>
            <a:ext cx="1950732" cy="120068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327791" y="294757"/>
            <a:ext cx="32367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深度学习方法论</a:t>
            </a:r>
            <a:endParaRPr lang="zh-CN" altLang="zh-CN" sz="3400" b="1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4030" y="880639"/>
            <a:ext cx="11297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zh-CN" altLang="en-US" sz="2400" b="1" i="0" dirty="0">
                <a:effectLst/>
                <a:latin typeface="PingFang SC"/>
              </a:rPr>
              <a:t>性能度量</a:t>
            </a:r>
            <a:endParaRPr lang="en-US" altLang="zh-CN" sz="2400" b="1" i="0" dirty="0">
              <a:effectLst/>
              <a:latin typeface="PingFang SC"/>
            </a:endParaRPr>
          </a:p>
          <a:p>
            <a:pPr algn="l"/>
            <a:endParaRPr lang="zh-CN" altLang="en-US" sz="800" b="1" i="0" dirty="0">
              <a:effectLst/>
              <a:latin typeface="PingFang SC"/>
            </a:endParaRPr>
          </a:p>
          <a:p>
            <a:pPr algn="l"/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         度量一个模型完整应用的有效性：性能度量</a:t>
            </a:r>
            <a:r>
              <a:rPr lang="en-US" altLang="zh-CN" sz="2400" dirty="0">
                <a:solidFill>
                  <a:srgbClr val="4D4D4D"/>
                </a:solidFill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通常使用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-apple-system"/>
              </a:rPr>
              <a:t>准确率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-apple-system"/>
              </a:rPr>
              <a:t>错误率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，以及更高级的度量。</a:t>
            </a:r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endParaRPr lang="zh-CN" altLang="en-US" sz="1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en-US" altLang="zh-CN" sz="2400" b="1" i="0" dirty="0">
                <a:effectLst/>
                <a:latin typeface="PingFang SC"/>
              </a:rPr>
              <a:t>2. </a:t>
            </a:r>
            <a:r>
              <a:rPr lang="zh-CN" altLang="en-US" sz="2400" b="1" i="0" dirty="0">
                <a:effectLst/>
                <a:latin typeface="PingFang SC"/>
              </a:rPr>
              <a:t>默认的基准模型</a:t>
            </a:r>
            <a:endParaRPr lang="en-US" altLang="zh-CN" sz="2400" b="1" i="0" dirty="0">
              <a:effectLst/>
              <a:latin typeface="PingFang SC"/>
            </a:endParaRPr>
          </a:p>
          <a:p>
            <a:pPr algn="l"/>
            <a:endParaRPr lang="zh-CN" altLang="en-US" sz="800" b="1" i="0" dirty="0">
              <a:effectLst/>
              <a:latin typeface="PingFang SC"/>
            </a:endParaRPr>
          </a:p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         确定性能度量和目标后，下一步工作是尽快建立一个合理的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-apple-system"/>
              </a:rPr>
              <a:t>端对端（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-apple-system"/>
              </a:rPr>
              <a:t>end-to-end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-apple-system"/>
              </a:rPr>
              <a:t>）系统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sz="2400" b="1" i="0" dirty="0">
                <a:effectLst/>
                <a:latin typeface="PingFang SC"/>
              </a:rPr>
              <a:t>3. </a:t>
            </a:r>
            <a:r>
              <a:rPr lang="zh-CN" altLang="en-US" sz="2400" b="1" i="0" dirty="0">
                <a:effectLst/>
                <a:latin typeface="PingFang SC"/>
              </a:rPr>
              <a:t>决定是否收集更多数据？</a:t>
            </a:r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sp>
        <p:nvSpPr>
          <p:cNvPr id="13" name="TextBox 64"/>
          <p:cNvSpPr txBox="1"/>
          <p:nvPr/>
        </p:nvSpPr>
        <p:spPr>
          <a:xfrm>
            <a:off x="470576" y="4345716"/>
            <a:ext cx="195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搭建出第一个基准模型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箭头: 右 4"/>
          <p:cNvSpPr/>
          <p:nvPr/>
        </p:nvSpPr>
        <p:spPr>
          <a:xfrm rot="2462999">
            <a:off x="2471843" y="4762844"/>
            <a:ext cx="375920" cy="294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2960245" y="4730872"/>
            <a:ext cx="2288519" cy="125304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64"/>
          <p:cNvSpPr txBox="1"/>
          <p:nvPr/>
        </p:nvSpPr>
        <p:spPr>
          <a:xfrm>
            <a:off x="2999527" y="4945880"/>
            <a:ext cx="2191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训练集上的性能是否可接受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箭头: 右 5"/>
          <p:cNvSpPr/>
          <p:nvPr/>
        </p:nvSpPr>
        <p:spPr>
          <a:xfrm rot="19846419">
            <a:off x="5454970" y="4594125"/>
            <a:ext cx="375920" cy="294640"/>
          </a:xfrm>
          <a:prstGeom prst="rightArrow">
            <a:avLst>
              <a:gd name="adj1" fmla="val 50000"/>
              <a:gd name="adj2" fmla="val 379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5"/>
          <p:cNvSpPr/>
          <p:nvPr/>
        </p:nvSpPr>
        <p:spPr>
          <a:xfrm rot="805710">
            <a:off x="5475515" y="5442615"/>
            <a:ext cx="375920" cy="294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: Rounded Corners 19"/>
          <p:cNvSpPr/>
          <p:nvPr/>
        </p:nvSpPr>
        <p:spPr>
          <a:xfrm>
            <a:off x="6251339" y="5381696"/>
            <a:ext cx="1957400" cy="105043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/>
          <p:cNvSpPr/>
          <p:nvPr/>
        </p:nvSpPr>
        <p:spPr>
          <a:xfrm>
            <a:off x="6062961" y="3747058"/>
            <a:ext cx="2191889" cy="83099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箭头: 右 5"/>
          <p:cNvSpPr/>
          <p:nvPr/>
        </p:nvSpPr>
        <p:spPr>
          <a:xfrm rot="432626">
            <a:off x="8578904" y="6118356"/>
            <a:ext cx="375920" cy="294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5"/>
          <p:cNvSpPr/>
          <p:nvPr/>
        </p:nvSpPr>
        <p:spPr>
          <a:xfrm rot="19629025">
            <a:off x="8516107" y="5216896"/>
            <a:ext cx="375920" cy="294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: Rounded Corners 23"/>
          <p:cNvSpPr/>
          <p:nvPr/>
        </p:nvSpPr>
        <p:spPr>
          <a:xfrm>
            <a:off x="9318867" y="5515062"/>
            <a:ext cx="1621319" cy="113100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/>
          <p:cNvSpPr/>
          <p:nvPr/>
        </p:nvSpPr>
        <p:spPr>
          <a:xfrm>
            <a:off x="9304839" y="4578055"/>
            <a:ext cx="1649374" cy="78450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64"/>
          <p:cNvSpPr txBox="1"/>
          <p:nvPr/>
        </p:nvSpPr>
        <p:spPr>
          <a:xfrm>
            <a:off x="9581724" y="5634151"/>
            <a:ext cx="1282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收集更多数据</a:t>
            </a:r>
            <a:endParaRPr lang="en-US" altLang="zh-CN" sz="24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27" name="TextBox 64"/>
          <p:cNvSpPr txBox="1"/>
          <p:nvPr/>
        </p:nvSpPr>
        <p:spPr>
          <a:xfrm>
            <a:off x="9612913" y="4715048"/>
            <a:ext cx="219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成立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TextBox 64"/>
          <p:cNvSpPr txBox="1"/>
          <p:nvPr/>
        </p:nvSpPr>
        <p:spPr>
          <a:xfrm>
            <a:off x="6331339" y="5532872"/>
            <a:ext cx="1726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度量测试集上性能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TextBox 64"/>
          <p:cNvSpPr txBox="1"/>
          <p:nvPr/>
        </p:nvSpPr>
        <p:spPr>
          <a:xfrm>
            <a:off x="6129040" y="3921940"/>
            <a:ext cx="2191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调试优化算法</a:t>
            </a:r>
            <a:endParaRPr lang="zh-CN" altLang="en-US" sz="24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4960" y="2367281"/>
            <a:ext cx="5660521" cy="4687072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33" name="矩形 32"/>
          <p:cNvSpPr/>
          <p:nvPr/>
        </p:nvSpPr>
        <p:spPr>
          <a:xfrm>
            <a:off x="652911" y="583476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深度学习方法论</a:t>
            </a:r>
            <a:endParaRPr lang="zh-CN" altLang="zh-CN" sz="3600" b="1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4242" y="1544711"/>
            <a:ext cx="112979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effectLst/>
                <a:latin typeface="PingFang SC"/>
              </a:rPr>
              <a:t>4. </a:t>
            </a:r>
            <a:r>
              <a:rPr lang="zh-CN" altLang="en-US" sz="2800" b="1" i="0" dirty="0">
                <a:effectLst/>
                <a:latin typeface="PingFang SC"/>
              </a:rPr>
              <a:t>超参数</a:t>
            </a:r>
            <a:endParaRPr lang="en-US" altLang="zh-CN" sz="2800" b="1" i="0" dirty="0">
              <a:effectLst/>
              <a:latin typeface="PingFang SC"/>
            </a:endParaRPr>
          </a:p>
          <a:p>
            <a:endParaRPr lang="zh-CN" altLang="en-US" sz="800" b="1" i="0" dirty="0">
              <a:effectLst/>
              <a:latin typeface="PingFang SC"/>
            </a:endParaRPr>
          </a:p>
          <a:p>
            <a:r>
              <a:rPr lang="en-US" altLang="zh-CN" sz="2400" dirty="0"/>
              <a:t>       4.1 </a:t>
            </a:r>
            <a:r>
              <a:rPr lang="zh-CN" altLang="en-US" sz="2400" dirty="0"/>
              <a:t>手动调整超参数</a:t>
            </a:r>
            <a:endParaRPr lang="zh-CN" altLang="en-US" sz="2400" dirty="0"/>
          </a:p>
          <a:p>
            <a:r>
              <a:rPr lang="en-US" altLang="zh-CN" sz="2400" dirty="0"/>
              <a:t>       4.2 </a:t>
            </a:r>
            <a:r>
              <a:rPr lang="zh-CN" altLang="en-US" sz="2400" dirty="0"/>
              <a:t>自动超参数优化算法</a:t>
            </a:r>
            <a:endParaRPr lang="zh-CN" altLang="en-US" sz="2400" dirty="0"/>
          </a:p>
          <a:p>
            <a:r>
              <a:rPr lang="en-US" altLang="zh-CN" sz="2400" dirty="0"/>
              <a:t>       4.3 </a:t>
            </a:r>
            <a:r>
              <a:rPr lang="zh-CN" altLang="en-US" sz="2400" dirty="0"/>
              <a:t>网格搜索</a:t>
            </a:r>
            <a:endParaRPr lang="zh-CN" altLang="en-US" sz="2400" dirty="0"/>
          </a:p>
          <a:p>
            <a:r>
              <a:rPr lang="en-US" altLang="zh-CN" sz="2400" dirty="0"/>
              <a:t>       4.4 </a:t>
            </a:r>
            <a:r>
              <a:rPr lang="zh-CN" altLang="en-US" sz="2400" dirty="0"/>
              <a:t>随机搜索</a:t>
            </a:r>
            <a:endParaRPr lang="zh-CN" altLang="en-US" sz="2400" dirty="0"/>
          </a:p>
          <a:p>
            <a:r>
              <a:rPr lang="en-US" altLang="zh-CN" sz="2400" dirty="0"/>
              <a:t>       4.5 </a:t>
            </a:r>
            <a:r>
              <a:rPr lang="zh-CN" altLang="en-US" sz="2400" dirty="0"/>
              <a:t>基于模型的超参数优化</a:t>
            </a:r>
            <a:endParaRPr lang="en-US" altLang="zh-CN" sz="2400" dirty="0"/>
          </a:p>
          <a:p>
            <a:endParaRPr lang="en-US" altLang="zh-CN" sz="1000" dirty="0"/>
          </a:p>
          <a:p>
            <a:r>
              <a:rPr lang="en-US" altLang="zh-CN" sz="2800" b="1" i="0" dirty="0">
                <a:effectLst/>
                <a:latin typeface="PingFang SC"/>
              </a:rPr>
              <a:t>5. </a:t>
            </a:r>
            <a:r>
              <a:rPr lang="zh-CN" altLang="en-US" sz="2800" b="1" i="0" dirty="0">
                <a:effectLst/>
                <a:latin typeface="PingFang SC"/>
              </a:rPr>
              <a:t>调试策略</a:t>
            </a:r>
            <a:endParaRPr lang="en-US" altLang="zh-CN" sz="800" b="1" i="0" dirty="0">
              <a:effectLst/>
              <a:latin typeface="PingFang SC"/>
            </a:endParaRPr>
          </a:p>
          <a:p>
            <a:endParaRPr lang="zh-CN" altLang="en-US" sz="800" b="1" i="0" dirty="0">
              <a:effectLst/>
              <a:latin typeface="PingFang SC"/>
            </a:endParaRPr>
          </a:p>
          <a:p>
            <a:r>
              <a:rPr lang="zh-CN" altLang="en-US" sz="2400" dirty="0"/>
              <a:t>一些重要的调试策略：</a:t>
            </a:r>
            <a:endParaRPr lang="en-US" altLang="zh-CN" sz="2400" dirty="0"/>
          </a:p>
          <a:p>
            <a:endParaRPr lang="en-US" altLang="zh-CN" sz="800" dirty="0"/>
          </a:p>
          <a:p>
            <a:r>
              <a:rPr lang="zh-CN" altLang="en-US" sz="2400" dirty="0"/>
              <a:t>        </a:t>
            </a:r>
            <a:r>
              <a:rPr lang="en-US" altLang="zh-CN" sz="2400" dirty="0"/>
              <a:t>&gt;</a:t>
            </a:r>
            <a:r>
              <a:rPr lang="zh-CN" altLang="en-US" sz="2400" dirty="0"/>
              <a:t>可视化计算中模型的行为</a:t>
            </a:r>
            <a:endParaRPr lang="en-US" altLang="zh-CN" sz="2400" dirty="0"/>
          </a:p>
          <a:p>
            <a:r>
              <a:rPr lang="zh-CN" altLang="en-US" sz="2400" dirty="0"/>
              <a:t>        </a:t>
            </a:r>
            <a:r>
              <a:rPr lang="en-US" altLang="zh-CN" sz="2400" dirty="0"/>
              <a:t>&gt;</a:t>
            </a:r>
            <a:r>
              <a:rPr lang="zh-CN" altLang="en-US" sz="2400" dirty="0"/>
              <a:t>可视化最严重的的错误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077525" y="4187360"/>
            <a:ext cx="7276275" cy="2125067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79445" y="1922790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4"/>
          <p:cNvSpPr txBox="1"/>
          <p:nvPr/>
        </p:nvSpPr>
        <p:spPr>
          <a:xfrm>
            <a:off x="589070" y="1204215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减少模型参数数量</a:t>
            </a:r>
            <a:endParaRPr lang="zh-CN" altLang="en-US" sz="28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TextBox 70"/>
          <p:cNvSpPr txBox="1"/>
          <p:nvPr/>
        </p:nvSpPr>
        <p:spPr>
          <a:xfrm>
            <a:off x="4942330" y="2451261"/>
            <a:ext cx="679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剪枝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方正兰亭细黑_GBK_M" panose="02010600010101010101" pitchFamily="2" charset="2"/>
              </a:rPr>
              <a:t>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筛选并删除一些对模型精度影响不大的冗余参数，然后重新训练模型以维持模型性能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方正兰亭细黑_GBK_M" panose="02010600010101010101" pitchFamily="2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6620" y="29396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在硬件上部署深度学习模型</a:t>
            </a:r>
            <a:endParaRPr lang="zh-CN" altLang="en-US" sz="40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620" y="1929796"/>
            <a:ext cx="4423265" cy="18879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36" y="3984234"/>
            <a:ext cx="4442449" cy="2532186"/>
          </a:xfrm>
          <a:prstGeom prst="rect">
            <a:avLst/>
          </a:prstGeom>
        </p:spPr>
      </p:pic>
      <p:sp>
        <p:nvSpPr>
          <p:cNvPr id="22" name="TextBox 70"/>
          <p:cNvSpPr txBox="1"/>
          <p:nvPr/>
        </p:nvSpPr>
        <p:spPr>
          <a:xfrm>
            <a:off x="4961514" y="4834394"/>
            <a:ext cx="6793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参数共享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方正兰亭细黑_GBK_M" panose="02010600010101010101" pitchFamily="2" charset="2"/>
              </a:rPr>
              <a:t>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不一定要裁剪和丢弃权重，而是当边权重基本相似时，我们可以在多个边上共享它们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方正兰亭细黑_GBK_M" panose="02010600010101010101" pitchFamily="2" charset="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768011" y="4389462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87442" y="1631112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4"/>
          <p:cNvSpPr txBox="1"/>
          <p:nvPr/>
        </p:nvSpPr>
        <p:spPr>
          <a:xfrm>
            <a:off x="4722210" y="1836543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网络量化</a:t>
            </a:r>
            <a:endParaRPr lang="zh-CN" altLang="en-US" sz="28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56620" y="29396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在硬件上部署深度学习模型</a:t>
            </a:r>
            <a:endParaRPr lang="zh-CN" altLang="en-US" sz="40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89" y="1412492"/>
            <a:ext cx="3764927" cy="249070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22210" y="2607969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dirty="0">
                <a:solidFill>
                  <a:srgbClr val="4D4D4D"/>
                </a:solidFill>
                <a:latin typeface="-apple-system"/>
              </a:rPr>
              <a:t>减少每个权重参数的存储位数</a:t>
            </a:r>
            <a:endParaRPr lang="zh-CN" altLang="en-US" sz="2400" dirty="0">
              <a:solidFill>
                <a:srgbClr val="4D4D4D"/>
              </a:solidFill>
              <a:latin typeface="-apple-system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3328" r="7383"/>
          <a:stretch>
            <a:fillRect/>
          </a:stretch>
        </p:blipFill>
        <p:spPr>
          <a:xfrm>
            <a:off x="220752" y="4389462"/>
            <a:ext cx="4366690" cy="1887940"/>
          </a:xfrm>
          <a:prstGeom prst="rect">
            <a:avLst/>
          </a:prstGeom>
        </p:spPr>
      </p:pic>
      <p:sp>
        <p:nvSpPr>
          <p:cNvPr id="18" name="TextBox 64"/>
          <p:cNvSpPr txBox="1"/>
          <p:nvPr/>
        </p:nvSpPr>
        <p:spPr>
          <a:xfrm>
            <a:off x="4722210" y="4536581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知识蒸馏 </a:t>
            </a:r>
            <a:endParaRPr lang="zh-CN" altLang="en-US" sz="28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22210" y="5198199"/>
            <a:ext cx="6404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不仅使用训练数据集中给出的标签，而是充分使用更大模型提取的精细化知识</a:t>
            </a:r>
            <a:endParaRPr lang="zh-CN" altLang="en-US" sz="2400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76358" y="4126038"/>
            <a:ext cx="7276275" cy="1887940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59794" y="1450307"/>
            <a:ext cx="7276275" cy="1978693"/>
          </a:xfrm>
          <a:prstGeom prst="rect">
            <a:avLst/>
          </a:prstGeom>
          <a:gradFill>
            <a:gsLst>
              <a:gs pos="46000">
                <a:srgbClr val="EDEFF3"/>
              </a:gs>
              <a:gs pos="30000">
                <a:srgbClr val="F7F7F7">
                  <a:alpha val="0"/>
                </a:srgbClr>
              </a:gs>
            </a:gsLst>
            <a:lin ang="14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64"/>
          <p:cNvSpPr txBox="1"/>
          <p:nvPr/>
        </p:nvSpPr>
        <p:spPr>
          <a:xfrm>
            <a:off x="4359794" y="1688313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4.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结构优化 </a:t>
            </a:r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小型模型</a:t>
            </a:r>
            <a:endParaRPr lang="zh-CN" altLang="en-US" sz="28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56620" y="293969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在硬件上部署深度学习模型</a:t>
            </a:r>
            <a:endParaRPr lang="zh-CN" altLang="en-US" sz="40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59794" y="2387232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dirty="0">
                <a:solidFill>
                  <a:srgbClr val="4D4D4D"/>
                </a:solidFill>
                <a:latin typeface="-apple-system"/>
              </a:rPr>
              <a:t>对模型进行优化设计，选用轻量级模型</a:t>
            </a:r>
            <a:endParaRPr lang="zh-CN" altLang="en-US" sz="2400" dirty="0">
              <a:solidFill>
                <a:srgbClr val="4D4D4D"/>
              </a:solidFill>
              <a:latin typeface="-apple-system"/>
            </a:endParaRPr>
          </a:p>
        </p:txBody>
      </p:sp>
      <p:sp>
        <p:nvSpPr>
          <p:cNvPr id="18" name="TextBox 64"/>
          <p:cNvSpPr txBox="1"/>
          <p:nvPr/>
        </p:nvSpPr>
        <p:spPr>
          <a:xfrm>
            <a:off x="4394000" y="4255799"/>
            <a:ext cx="354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5.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数据处理 </a:t>
            </a:r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&amp;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转换</a:t>
            </a:r>
            <a:r>
              <a:rPr lang="en-US" altLang="zh-CN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800" b="1" dirty="0">
                <a:solidFill>
                  <a:srgbClr val="014AA8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en-US" sz="2800" b="1" dirty="0">
              <a:solidFill>
                <a:srgbClr val="014AA8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66255" y="4950500"/>
            <a:ext cx="6404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关键思想：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减少输入数据的维度和数量来加速计算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91" y="1410269"/>
            <a:ext cx="4028667" cy="22217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2377"/>
          <a:stretch>
            <a:fillRect/>
          </a:stretch>
        </p:blipFill>
        <p:spPr>
          <a:xfrm>
            <a:off x="426892" y="3877452"/>
            <a:ext cx="3932902" cy="2385113"/>
          </a:xfrm>
          <a:prstGeom prst="rect">
            <a:avLst/>
          </a:prstGeom>
        </p:spPr>
      </p:pic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0269" y="3630510"/>
            <a:ext cx="2378655" cy="2945484"/>
          </a:xfrm>
          <a:prstGeom prst="rect">
            <a:avLst/>
          </a:prstGeom>
          <a:effectLst>
            <a:softEdge rad="419100"/>
          </a:effectLst>
        </p:spPr>
      </p:pic>
      <p:grpSp>
        <p:nvGrpSpPr>
          <p:cNvPr id="17" name="组合 16"/>
          <p:cNvGrpSpPr/>
          <p:nvPr/>
        </p:nvGrpSpPr>
        <p:grpSpPr>
          <a:xfrm rot="15599148">
            <a:off x="-2793626" y="-2077398"/>
            <a:ext cx="6196842" cy="565006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54178" y="681645"/>
            <a:ext cx="7202544" cy="1862048"/>
            <a:chOff x="3128419" y="1217930"/>
            <a:chExt cx="7202544" cy="1862048"/>
          </a:xfrm>
        </p:grpSpPr>
        <p:sp>
          <p:nvSpPr>
            <p:cNvPr id="27" name="矩形 26"/>
            <p:cNvSpPr/>
            <p:nvPr/>
          </p:nvSpPr>
          <p:spPr>
            <a:xfrm>
              <a:off x="7376308" y="1783903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项目</a:t>
              </a:r>
              <a:r>
                <a:rPr lang="zh-CN" alt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背景</a:t>
              </a:r>
              <a:endPara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128419" y="1217930"/>
              <a:ext cx="439398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b="1" dirty="0">
                  <a:solidFill>
                    <a:srgbClr val="0070C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cs typeface="+mn-ea"/>
                  <a:sym typeface="+mn-lt"/>
                </a:rPr>
                <a:t>1</a:t>
              </a:r>
              <a:endParaRPr lang="zh-CN" altLang="en-US" sz="115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3105" y="2104049"/>
            <a:ext cx="7329128" cy="1862048"/>
            <a:chOff x="2509393" y="2328995"/>
            <a:chExt cx="7329128" cy="1862048"/>
          </a:xfrm>
        </p:grpSpPr>
        <p:sp>
          <p:nvSpPr>
            <p:cNvPr id="28" name="矩形 27"/>
            <p:cNvSpPr/>
            <p:nvPr/>
          </p:nvSpPr>
          <p:spPr>
            <a:xfrm>
              <a:off x="6883866" y="2960859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项目介绍</a:t>
              </a:r>
              <a:endParaRPr lang="zh-CN" altLang="en-US" sz="54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09393" y="2328995"/>
              <a:ext cx="439398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b="1" dirty="0">
                  <a:solidFill>
                    <a:srgbClr val="0070C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cs typeface="+mn-ea"/>
                  <a:sym typeface="+mn-lt"/>
                </a:rPr>
                <a:t>2</a:t>
              </a:r>
              <a:endParaRPr lang="zh-CN" altLang="en-US" sz="115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384325" y="3604806"/>
            <a:ext cx="7475227" cy="1862048"/>
            <a:chOff x="1870852" y="3499161"/>
            <a:chExt cx="7475227" cy="1862048"/>
          </a:xfrm>
        </p:grpSpPr>
        <p:sp>
          <p:nvSpPr>
            <p:cNvPr id="29" name="矩形 28"/>
            <p:cNvSpPr/>
            <p:nvPr/>
          </p:nvSpPr>
          <p:spPr>
            <a:xfrm>
              <a:off x="6391424" y="4137815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gradFill flip="none" rotWithShape="1">
                    <a:gsLst>
                      <a:gs pos="0">
                        <a:srgbClr val="0F85D5">
                          <a:shade val="30000"/>
                          <a:satMod val="115000"/>
                        </a:srgbClr>
                      </a:gs>
                      <a:gs pos="50000">
                        <a:srgbClr val="0F85D5">
                          <a:shade val="67500"/>
                          <a:satMod val="115000"/>
                        </a:srgbClr>
                      </a:gs>
                      <a:gs pos="100000">
                        <a:srgbClr val="0F85D5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</a:rPr>
                <a:t>项目总结</a:t>
              </a:r>
              <a:endParaRPr lang="zh-CN" altLang="en-US" sz="5400" b="1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rgbClr val="0F85D5">
                        <a:shade val="30000"/>
                        <a:satMod val="115000"/>
                      </a:srgbClr>
                    </a:gs>
                    <a:gs pos="50000">
                      <a:srgbClr val="0F85D5">
                        <a:shade val="67500"/>
                        <a:satMod val="115000"/>
                      </a:srgbClr>
                    </a:gs>
                    <a:gs pos="100000">
                      <a:srgbClr val="0F85D5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870852" y="3499161"/>
              <a:ext cx="439398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500" b="1" dirty="0">
                  <a:solidFill>
                    <a:srgbClr val="0070C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+mj-lt"/>
                  <a:cs typeface="+mn-ea"/>
                  <a:sym typeface="+mn-lt"/>
                </a:rPr>
                <a:t>3</a:t>
              </a:r>
              <a:endParaRPr lang="zh-CN" altLang="en-US" sz="115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01414" y="4512597"/>
            <a:ext cx="43939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zh-CN" altLang="en-US" sz="115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932" y="174786"/>
            <a:ext cx="1068271" cy="11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203" y="290142"/>
            <a:ext cx="3239447" cy="8849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282" y="185892"/>
            <a:ext cx="2457143" cy="7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6311326" y="2253963"/>
            <a:ext cx="17627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结果分析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调参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-859163" y="357653"/>
            <a:ext cx="7757188" cy="960925"/>
            <a:chOff x="-859163" y="357653"/>
            <a:chExt cx="7757188" cy="960925"/>
          </a:xfrm>
        </p:grpSpPr>
        <p:sp>
          <p:nvSpPr>
            <p:cNvPr id="65" name="矩形 64"/>
            <p:cNvSpPr/>
            <p:nvPr/>
          </p:nvSpPr>
          <p:spPr>
            <a:xfrm>
              <a:off x="479373" y="795358"/>
              <a:ext cx="21659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-859163" y="357653"/>
              <a:ext cx="77571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“好跌</a:t>
              </a:r>
              <a:r>
                <a:rPr lang="en-US" altLang="zh-CN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YOLOV8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</a:t>
              </a: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跌倒检测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模型性能优化</a:t>
              </a:r>
              <a:endParaRPr lang="zh-CN" altLang="en-US" sz="18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0" name="iconfont-10670-5169314"/>
          <p:cNvSpPr/>
          <p:nvPr/>
        </p:nvSpPr>
        <p:spPr>
          <a:xfrm>
            <a:off x="9785753" y="1906931"/>
            <a:ext cx="1109954" cy="819686"/>
          </a:xfrm>
          <a:custGeom>
            <a:avLst/>
            <a:gdLst>
              <a:gd name="T0" fmla="*/ 2189 w 12800"/>
              <a:gd name="T1" fmla="*/ 6125 h 9453"/>
              <a:gd name="T2" fmla="*/ 3693 w 12800"/>
              <a:gd name="T3" fmla="*/ 6125 h 9453"/>
              <a:gd name="T4" fmla="*/ 3693 w 12800"/>
              <a:gd name="T5" fmla="*/ 7808 h 9453"/>
              <a:gd name="T6" fmla="*/ 2189 w 12800"/>
              <a:gd name="T7" fmla="*/ 7808 h 9453"/>
              <a:gd name="T8" fmla="*/ 2189 w 12800"/>
              <a:gd name="T9" fmla="*/ 6125 h 9453"/>
              <a:gd name="T10" fmla="*/ 9114 w 12800"/>
              <a:gd name="T11" fmla="*/ 3431 h 9453"/>
              <a:gd name="T12" fmla="*/ 10618 w 12800"/>
              <a:gd name="T13" fmla="*/ 3431 h 9453"/>
              <a:gd name="T14" fmla="*/ 10618 w 12800"/>
              <a:gd name="T15" fmla="*/ 7815 h 9453"/>
              <a:gd name="T16" fmla="*/ 9114 w 12800"/>
              <a:gd name="T17" fmla="*/ 7815 h 9453"/>
              <a:gd name="T18" fmla="*/ 9114 w 12800"/>
              <a:gd name="T19" fmla="*/ 3431 h 9453"/>
              <a:gd name="T20" fmla="*/ 11968 w 12800"/>
              <a:gd name="T21" fmla="*/ 0 h 9453"/>
              <a:gd name="T22" fmla="*/ 832 w 12800"/>
              <a:gd name="T23" fmla="*/ 0 h 9453"/>
              <a:gd name="T24" fmla="*/ 0 w 12800"/>
              <a:gd name="T25" fmla="*/ 832 h 9453"/>
              <a:gd name="T26" fmla="*/ 0 w 12800"/>
              <a:gd name="T27" fmla="*/ 8621 h 9453"/>
              <a:gd name="T28" fmla="*/ 832 w 12800"/>
              <a:gd name="T29" fmla="*/ 9453 h 9453"/>
              <a:gd name="T30" fmla="*/ 11968 w 12800"/>
              <a:gd name="T31" fmla="*/ 9453 h 9453"/>
              <a:gd name="T32" fmla="*/ 12800 w 12800"/>
              <a:gd name="T33" fmla="*/ 8621 h 9453"/>
              <a:gd name="T34" fmla="*/ 12800 w 12800"/>
              <a:gd name="T35" fmla="*/ 832 h 9453"/>
              <a:gd name="T36" fmla="*/ 11968 w 12800"/>
              <a:gd name="T37" fmla="*/ 0 h 9453"/>
              <a:gd name="T38" fmla="*/ 11968 w 12800"/>
              <a:gd name="T39" fmla="*/ 8346 h 9453"/>
              <a:gd name="T40" fmla="*/ 11693 w 12800"/>
              <a:gd name="T41" fmla="*/ 8621 h 9453"/>
              <a:gd name="T42" fmla="*/ 1114 w 12800"/>
              <a:gd name="T43" fmla="*/ 8621 h 9453"/>
              <a:gd name="T44" fmla="*/ 838 w 12800"/>
              <a:gd name="T45" fmla="*/ 8346 h 9453"/>
              <a:gd name="T46" fmla="*/ 838 w 12800"/>
              <a:gd name="T47" fmla="*/ 1114 h 9453"/>
              <a:gd name="T48" fmla="*/ 1114 w 12800"/>
              <a:gd name="T49" fmla="*/ 839 h 9453"/>
              <a:gd name="T50" fmla="*/ 11686 w 12800"/>
              <a:gd name="T51" fmla="*/ 839 h 9453"/>
              <a:gd name="T52" fmla="*/ 11962 w 12800"/>
              <a:gd name="T53" fmla="*/ 1114 h 9453"/>
              <a:gd name="T54" fmla="*/ 11962 w 12800"/>
              <a:gd name="T55" fmla="*/ 8346 h 9453"/>
              <a:gd name="T56" fmla="*/ 11968 w 12800"/>
              <a:gd name="T57" fmla="*/ 8346 h 9453"/>
              <a:gd name="T58" fmla="*/ 4301 w 12800"/>
              <a:gd name="T59" fmla="*/ 4775 h 9453"/>
              <a:gd name="T60" fmla="*/ 5805 w 12800"/>
              <a:gd name="T61" fmla="*/ 4775 h 9453"/>
              <a:gd name="T62" fmla="*/ 5805 w 12800"/>
              <a:gd name="T63" fmla="*/ 7808 h 9453"/>
              <a:gd name="T64" fmla="*/ 4301 w 12800"/>
              <a:gd name="T65" fmla="*/ 7808 h 9453"/>
              <a:gd name="T66" fmla="*/ 4301 w 12800"/>
              <a:gd name="T67" fmla="*/ 4775 h 9453"/>
              <a:gd name="T68" fmla="*/ 6707 w 12800"/>
              <a:gd name="T69" fmla="*/ 2080 h 9453"/>
              <a:gd name="T70" fmla="*/ 8211 w 12800"/>
              <a:gd name="T71" fmla="*/ 2080 h 9453"/>
              <a:gd name="T72" fmla="*/ 8211 w 12800"/>
              <a:gd name="T73" fmla="*/ 7815 h 9453"/>
              <a:gd name="T74" fmla="*/ 6707 w 12800"/>
              <a:gd name="T75" fmla="*/ 7815 h 9453"/>
              <a:gd name="T76" fmla="*/ 6707 w 12800"/>
              <a:gd name="T77" fmla="*/ 2080 h 9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00" h="9453">
                <a:moveTo>
                  <a:pt x="2189" y="6125"/>
                </a:moveTo>
                <a:lnTo>
                  <a:pt x="3693" y="6125"/>
                </a:lnTo>
                <a:lnTo>
                  <a:pt x="3693" y="7808"/>
                </a:lnTo>
                <a:lnTo>
                  <a:pt x="2189" y="7808"/>
                </a:lnTo>
                <a:lnTo>
                  <a:pt x="2189" y="6125"/>
                </a:lnTo>
                <a:close/>
                <a:moveTo>
                  <a:pt x="9114" y="3431"/>
                </a:moveTo>
                <a:lnTo>
                  <a:pt x="10618" y="3431"/>
                </a:lnTo>
                <a:lnTo>
                  <a:pt x="10618" y="7815"/>
                </a:lnTo>
                <a:lnTo>
                  <a:pt x="9114" y="7815"/>
                </a:lnTo>
                <a:lnTo>
                  <a:pt x="9114" y="3431"/>
                </a:lnTo>
                <a:close/>
                <a:moveTo>
                  <a:pt x="11968" y="0"/>
                </a:moveTo>
                <a:lnTo>
                  <a:pt x="832" y="0"/>
                </a:lnTo>
                <a:cubicBezTo>
                  <a:pt x="371" y="0"/>
                  <a:pt x="0" y="372"/>
                  <a:pt x="0" y="832"/>
                </a:cubicBezTo>
                <a:lnTo>
                  <a:pt x="0" y="8621"/>
                </a:lnTo>
                <a:cubicBezTo>
                  <a:pt x="0" y="9082"/>
                  <a:pt x="371" y="9453"/>
                  <a:pt x="832" y="9453"/>
                </a:cubicBezTo>
                <a:lnTo>
                  <a:pt x="11968" y="9453"/>
                </a:lnTo>
                <a:cubicBezTo>
                  <a:pt x="12429" y="9453"/>
                  <a:pt x="12800" y="9082"/>
                  <a:pt x="12800" y="8621"/>
                </a:cubicBezTo>
                <a:lnTo>
                  <a:pt x="12800" y="832"/>
                </a:lnTo>
                <a:cubicBezTo>
                  <a:pt x="12800" y="372"/>
                  <a:pt x="12429" y="0"/>
                  <a:pt x="11968" y="0"/>
                </a:cubicBezTo>
                <a:close/>
                <a:moveTo>
                  <a:pt x="11968" y="8346"/>
                </a:moveTo>
                <a:cubicBezTo>
                  <a:pt x="11968" y="8500"/>
                  <a:pt x="11846" y="8621"/>
                  <a:pt x="11693" y="8621"/>
                </a:cubicBezTo>
                <a:lnTo>
                  <a:pt x="1114" y="8621"/>
                </a:lnTo>
                <a:cubicBezTo>
                  <a:pt x="960" y="8621"/>
                  <a:pt x="838" y="8500"/>
                  <a:pt x="838" y="8346"/>
                </a:cubicBezTo>
                <a:lnTo>
                  <a:pt x="838" y="1114"/>
                </a:lnTo>
                <a:cubicBezTo>
                  <a:pt x="838" y="960"/>
                  <a:pt x="960" y="839"/>
                  <a:pt x="1114" y="839"/>
                </a:cubicBezTo>
                <a:lnTo>
                  <a:pt x="11686" y="839"/>
                </a:lnTo>
                <a:cubicBezTo>
                  <a:pt x="11840" y="839"/>
                  <a:pt x="11962" y="960"/>
                  <a:pt x="11962" y="1114"/>
                </a:cubicBezTo>
                <a:lnTo>
                  <a:pt x="11962" y="8346"/>
                </a:lnTo>
                <a:lnTo>
                  <a:pt x="11968" y="8346"/>
                </a:lnTo>
                <a:close/>
                <a:moveTo>
                  <a:pt x="4301" y="4775"/>
                </a:moveTo>
                <a:lnTo>
                  <a:pt x="5805" y="4775"/>
                </a:lnTo>
                <a:lnTo>
                  <a:pt x="5805" y="7808"/>
                </a:lnTo>
                <a:lnTo>
                  <a:pt x="4301" y="7808"/>
                </a:lnTo>
                <a:lnTo>
                  <a:pt x="4301" y="4775"/>
                </a:lnTo>
                <a:close/>
                <a:moveTo>
                  <a:pt x="6707" y="2080"/>
                </a:moveTo>
                <a:lnTo>
                  <a:pt x="8211" y="2080"/>
                </a:lnTo>
                <a:lnTo>
                  <a:pt x="8211" y="7815"/>
                </a:lnTo>
                <a:lnTo>
                  <a:pt x="6707" y="7815"/>
                </a:lnTo>
                <a:lnTo>
                  <a:pt x="6707" y="20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hospital-computer_73932"/>
          <p:cNvSpPr/>
          <p:nvPr/>
        </p:nvSpPr>
        <p:spPr>
          <a:xfrm>
            <a:off x="257270" y="4887475"/>
            <a:ext cx="1035846" cy="953036"/>
          </a:xfrm>
          <a:custGeom>
            <a:avLst/>
            <a:gdLst>
              <a:gd name="T0" fmla="*/ 2508 w 2713"/>
              <a:gd name="T1" fmla="*/ 0 h 2500"/>
              <a:gd name="T2" fmla="*/ 206 w 2713"/>
              <a:gd name="T3" fmla="*/ 0 h 2500"/>
              <a:gd name="T4" fmla="*/ 0 w 2713"/>
              <a:gd name="T5" fmla="*/ 205 h 2500"/>
              <a:gd name="T6" fmla="*/ 0 w 2713"/>
              <a:gd name="T7" fmla="*/ 211 h 2500"/>
              <a:gd name="T8" fmla="*/ 0 w 2713"/>
              <a:gd name="T9" fmla="*/ 1628 h 2500"/>
              <a:gd name="T10" fmla="*/ 0 w 2713"/>
              <a:gd name="T11" fmla="*/ 1834 h 2500"/>
              <a:gd name="T12" fmla="*/ 206 w 2713"/>
              <a:gd name="T13" fmla="*/ 2040 h 2500"/>
              <a:gd name="T14" fmla="*/ 1028 w 2713"/>
              <a:gd name="T15" fmla="*/ 2040 h 2500"/>
              <a:gd name="T16" fmla="*/ 913 w 2713"/>
              <a:gd name="T17" fmla="*/ 2366 h 2500"/>
              <a:gd name="T18" fmla="*/ 633 w 2713"/>
              <a:gd name="T19" fmla="*/ 2366 h 2500"/>
              <a:gd name="T20" fmla="*/ 567 w 2713"/>
              <a:gd name="T21" fmla="*/ 2433 h 2500"/>
              <a:gd name="T22" fmla="*/ 633 w 2713"/>
              <a:gd name="T23" fmla="*/ 2500 h 2500"/>
              <a:gd name="T24" fmla="*/ 960 w 2713"/>
              <a:gd name="T25" fmla="*/ 2500 h 2500"/>
              <a:gd name="T26" fmla="*/ 1753 w 2713"/>
              <a:gd name="T27" fmla="*/ 2500 h 2500"/>
              <a:gd name="T28" fmla="*/ 2080 w 2713"/>
              <a:gd name="T29" fmla="*/ 2500 h 2500"/>
              <a:gd name="T30" fmla="*/ 2147 w 2713"/>
              <a:gd name="T31" fmla="*/ 2433 h 2500"/>
              <a:gd name="T32" fmla="*/ 2080 w 2713"/>
              <a:gd name="T33" fmla="*/ 2366 h 2500"/>
              <a:gd name="T34" fmla="*/ 1801 w 2713"/>
              <a:gd name="T35" fmla="*/ 2366 h 2500"/>
              <a:gd name="T36" fmla="*/ 1686 w 2713"/>
              <a:gd name="T37" fmla="*/ 2040 h 2500"/>
              <a:gd name="T38" fmla="*/ 2508 w 2713"/>
              <a:gd name="T39" fmla="*/ 2040 h 2500"/>
              <a:gd name="T40" fmla="*/ 2713 w 2713"/>
              <a:gd name="T41" fmla="*/ 1834 h 2500"/>
              <a:gd name="T42" fmla="*/ 2713 w 2713"/>
              <a:gd name="T43" fmla="*/ 1628 h 2500"/>
              <a:gd name="T44" fmla="*/ 2713 w 2713"/>
              <a:gd name="T45" fmla="*/ 211 h 2500"/>
              <a:gd name="T46" fmla="*/ 2713 w 2713"/>
              <a:gd name="T47" fmla="*/ 205 h 2500"/>
              <a:gd name="T48" fmla="*/ 2508 w 2713"/>
              <a:gd name="T49" fmla="*/ 0 h 2500"/>
              <a:gd name="T50" fmla="*/ 2580 w 2713"/>
              <a:gd name="T51" fmla="*/ 1834 h 2500"/>
              <a:gd name="T52" fmla="*/ 2508 w 2713"/>
              <a:gd name="T53" fmla="*/ 1906 h 2500"/>
              <a:gd name="T54" fmla="*/ 1592 w 2713"/>
              <a:gd name="T55" fmla="*/ 1906 h 2500"/>
              <a:gd name="T56" fmla="*/ 1122 w 2713"/>
              <a:gd name="T57" fmla="*/ 1906 h 2500"/>
              <a:gd name="T58" fmla="*/ 206 w 2713"/>
              <a:gd name="T59" fmla="*/ 1906 h 2500"/>
              <a:gd name="T60" fmla="*/ 133 w 2713"/>
              <a:gd name="T61" fmla="*/ 1834 h 2500"/>
              <a:gd name="T62" fmla="*/ 133 w 2713"/>
              <a:gd name="T63" fmla="*/ 1695 h 2500"/>
              <a:gd name="T64" fmla="*/ 2580 w 2713"/>
              <a:gd name="T65" fmla="*/ 1695 h 2500"/>
              <a:gd name="T66" fmla="*/ 2580 w 2713"/>
              <a:gd name="T67" fmla="*/ 1834 h 2500"/>
              <a:gd name="T68" fmla="*/ 2521 w 2713"/>
              <a:gd name="T69" fmla="*/ 1079 h 2500"/>
              <a:gd name="T70" fmla="*/ 1624 w 2713"/>
              <a:gd name="T71" fmla="*/ 1089 h 2500"/>
              <a:gd name="T72" fmla="*/ 1565 w 2713"/>
              <a:gd name="T73" fmla="*/ 1056 h 2500"/>
              <a:gd name="T74" fmla="*/ 1526 w 2713"/>
              <a:gd name="T75" fmla="*/ 985 h 2500"/>
              <a:gd name="T76" fmla="*/ 1418 w 2713"/>
              <a:gd name="T77" fmla="*/ 1328 h 2500"/>
              <a:gd name="T78" fmla="*/ 1354 w 2713"/>
              <a:gd name="T79" fmla="*/ 1375 h 2500"/>
              <a:gd name="T80" fmla="*/ 1349 w 2713"/>
              <a:gd name="T81" fmla="*/ 1375 h 2500"/>
              <a:gd name="T82" fmla="*/ 1289 w 2713"/>
              <a:gd name="T83" fmla="*/ 1318 h 2500"/>
              <a:gd name="T84" fmla="*/ 1191 w 2713"/>
              <a:gd name="T85" fmla="*/ 696 h 2500"/>
              <a:gd name="T86" fmla="*/ 1123 w 2713"/>
              <a:gd name="T87" fmla="*/ 1015 h 2500"/>
              <a:gd name="T88" fmla="*/ 1058 w 2713"/>
              <a:gd name="T89" fmla="*/ 1068 h 2500"/>
              <a:gd name="T90" fmla="*/ 207 w 2713"/>
              <a:gd name="T91" fmla="*/ 1068 h 2500"/>
              <a:gd name="T92" fmla="*/ 140 w 2713"/>
              <a:gd name="T93" fmla="*/ 1001 h 2500"/>
              <a:gd name="T94" fmla="*/ 207 w 2713"/>
              <a:gd name="T95" fmla="*/ 934 h 2500"/>
              <a:gd name="T96" fmla="*/ 1004 w 2713"/>
              <a:gd name="T97" fmla="*/ 934 h 2500"/>
              <a:gd name="T98" fmla="*/ 1136 w 2713"/>
              <a:gd name="T99" fmla="*/ 315 h 2500"/>
              <a:gd name="T100" fmla="*/ 1201 w 2713"/>
              <a:gd name="T101" fmla="*/ 262 h 2500"/>
              <a:gd name="T102" fmla="*/ 1203 w 2713"/>
              <a:gd name="T103" fmla="*/ 262 h 2500"/>
              <a:gd name="T104" fmla="*/ 1267 w 2713"/>
              <a:gd name="T105" fmla="*/ 318 h 2500"/>
              <a:gd name="T106" fmla="*/ 1376 w 2713"/>
              <a:gd name="T107" fmla="*/ 1016 h 2500"/>
              <a:gd name="T108" fmla="*/ 1445 w 2713"/>
              <a:gd name="T109" fmla="*/ 798 h 2500"/>
              <a:gd name="T110" fmla="*/ 1501 w 2713"/>
              <a:gd name="T111" fmla="*/ 752 h 2500"/>
              <a:gd name="T112" fmla="*/ 1566 w 2713"/>
              <a:gd name="T113" fmla="*/ 786 h 2500"/>
              <a:gd name="T114" fmla="*/ 1662 w 2713"/>
              <a:gd name="T115" fmla="*/ 956 h 2500"/>
              <a:gd name="T116" fmla="*/ 2519 w 2713"/>
              <a:gd name="T117" fmla="*/ 945 h 2500"/>
              <a:gd name="T118" fmla="*/ 2520 w 2713"/>
              <a:gd name="T119" fmla="*/ 945 h 2500"/>
              <a:gd name="T120" fmla="*/ 2587 w 2713"/>
              <a:gd name="T121" fmla="*/ 1011 h 2500"/>
              <a:gd name="T122" fmla="*/ 2521 w 2713"/>
              <a:gd name="T123" fmla="*/ 1079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13" h="2500">
                <a:moveTo>
                  <a:pt x="2508" y="0"/>
                </a:moveTo>
                <a:lnTo>
                  <a:pt x="206" y="0"/>
                </a:lnTo>
                <a:cubicBezTo>
                  <a:pt x="92" y="0"/>
                  <a:pt x="0" y="92"/>
                  <a:pt x="0" y="205"/>
                </a:cubicBezTo>
                <a:lnTo>
                  <a:pt x="0" y="211"/>
                </a:lnTo>
                <a:lnTo>
                  <a:pt x="0" y="1628"/>
                </a:lnTo>
                <a:lnTo>
                  <a:pt x="0" y="1834"/>
                </a:lnTo>
                <a:cubicBezTo>
                  <a:pt x="0" y="1948"/>
                  <a:pt x="92" y="2040"/>
                  <a:pt x="206" y="2040"/>
                </a:cubicBezTo>
                <a:lnTo>
                  <a:pt x="1028" y="2040"/>
                </a:lnTo>
                <a:lnTo>
                  <a:pt x="913" y="2366"/>
                </a:lnTo>
                <a:lnTo>
                  <a:pt x="633" y="2366"/>
                </a:lnTo>
                <a:cubicBezTo>
                  <a:pt x="597" y="2366"/>
                  <a:pt x="567" y="2396"/>
                  <a:pt x="567" y="2433"/>
                </a:cubicBezTo>
                <a:cubicBezTo>
                  <a:pt x="567" y="2470"/>
                  <a:pt x="597" y="2500"/>
                  <a:pt x="633" y="2500"/>
                </a:cubicBezTo>
                <a:lnTo>
                  <a:pt x="960" y="2500"/>
                </a:lnTo>
                <a:lnTo>
                  <a:pt x="1753" y="2500"/>
                </a:lnTo>
                <a:lnTo>
                  <a:pt x="2080" y="2500"/>
                </a:lnTo>
                <a:cubicBezTo>
                  <a:pt x="2117" y="2500"/>
                  <a:pt x="2147" y="2470"/>
                  <a:pt x="2147" y="2433"/>
                </a:cubicBezTo>
                <a:cubicBezTo>
                  <a:pt x="2147" y="2396"/>
                  <a:pt x="2117" y="2366"/>
                  <a:pt x="2080" y="2366"/>
                </a:cubicBezTo>
                <a:lnTo>
                  <a:pt x="1801" y="2366"/>
                </a:lnTo>
                <a:lnTo>
                  <a:pt x="1686" y="2040"/>
                </a:lnTo>
                <a:lnTo>
                  <a:pt x="2508" y="2040"/>
                </a:lnTo>
                <a:cubicBezTo>
                  <a:pt x="2621" y="2040"/>
                  <a:pt x="2713" y="1948"/>
                  <a:pt x="2713" y="1834"/>
                </a:cubicBezTo>
                <a:lnTo>
                  <a:pt x="2713" y="1628"/>
                </a:lnTo>
                <a:lnTo>
                  <a:pt x="2713" y="211"/>
                </a:lnTo>
                <a:lnTo>
                  <a:pt x="2713" y="205"/>
                </a:lnTo>
                <a:cubicBezTo>
                  <a:pt x="2713" y="92"/>
                  <a:pt x="2621" y="0"/>
                  <a:pt x="2508" y="0"/>
                </a:cubicBezTo>
                <a:close/>
                <a:moveTo>
                  <a:pt x="2580" y="1834"/>
                </a:moveTo>
                <a:cubicBezTo>
                  <a:pt x="2580" y="1874"/>
                  <a:pt x="2548" y="1906"/>
                  <a:pt x="2508" y="1906"/>
                </a:cubicBezTo>
                <a:lnTo>
                  <a:pt x="1592" y="1906"/>
                </a:lnTo>
                <a:lnTo>
                  <a:pt x="1122" y="1906"/>
                </a:lnTo>
                <a:lnTo>
                  <a:pt x="206" y="1906"/>
                </a:lnTo>
                <a:cubicBezTo>
                  <a:pt x="166" y="1906"/>
                  <a:pt x="133" y="1874"/>
                  <a:pt x="133" y="1834"/>
                </a:cubicBezTo>
                <a:lnTo>
                  <a:pt x="133" y="1695"/>
                </a:lnTo>
                <a:lnTo>
                  <a:pt x="2580" y="1695"/>
                </a:lnTo>
                <a:lnTo>
                  <a:pt x="2580" y="1834"/>
                </a:lnTo>
                <a:close/>
                <a:moveTo>
                  <a:pt x="2521" y="1079"/>
                </a:moveTo>
                <a:lnTo>
                  <a:pt x="1624" y="1089"/>
                </a:lnTo>
                <a:cubicBezTo>
                  <a:pt x="1600" y="1090"/>
                  <a:pt x="1577" y="1077"/>
                  <a:pt x="1565" y="1056"/>
                </a:cubicBezTo>
                <a:lnTo>
                  <a:pt x="1526" y="985"/>
                </a:lnTo>
                <a:lnTo>
                  <a:pt x="1418" y="1328"/>
                </a:lnTo>
                <a:cubicBezTo>
                  <a:pt x="1409" y="1356"/>
                  <a:pt x="1383" y="1375"/>
                  <a:pt x="1354" y="1375"/>
                </a:cubicBezTo>
                <a:cubicBezTo>
                  <a:pt x="1353" y="1375"/>
                  <a:pt x="1351" y="1375"/>
                  <a:pt x="1349" y="1375"/>
                </a:cubicBezTo>
                <a:cubicBezTo>
                  <a:pt x="1319" y="1372"/>
                  <a:pt x="1293" y="1349"/>
                  <a:pt x="1289" y="1318"/>
                </a:cubicBezTo>
                <a:lnTo>
                  <a:pt x="1191" y="696"/>
                </a:lnTo>
                <a:lnTo>
                  <a:pt x="1123" y="1015"/>
                </a:lnTo>
                <a:cubicBezTo>
                  <a:pt x="1117" y="1046"/>
                  <a:pt x="1090" y="1068"/>
                  <a:pt x="1058" y="1068"/>
                </a:cubicBezTo>
                <a:lnTo>
                  <a:pt x="207" y="1068"/>
                </a:lnTo>
                <a:cubicBezTo>
                  <a:pt x="170" y="1068"/>
                  <a:pt x="140" y="1038"/>
                  <a:pt x="140" y="1001"/>
                </a:cubicBezTo>
                <a:cubicBezTo>
                  <a:pt x="140" y="964"/>
                  <a:pt x="170" y="934"/>
                  <a:pt x="207" y="934"/>
                </a:cubicBezTo>
                <a:lnTo>
                  <a:pt x="1004" y="934"/>
                </a:lnTo>
                <a:lnTo>
                  <a:pt x="1136" y="315"/>
                </a:lnTo>
                <a:cubicBezTo>
                  <a:pt x="1142" y="284"/>
                  <a:pt x="1169" y="262"/>
                  <a:pt x="1201" y="262"/>
                </a:cubicBezTo>
                <a:cubicBezTo>
                  <a:pt x="1201" y="262"/>
                  <a:pt x="1202" y="262"/>
                  <a:pt x="1203" y="262"/>
                </a:cubicBezTo>
                <a:cubicBezTo>
                  <a:pt x="1235" y="263"/>
                  <a:pt x="1262" y="287"/>
                  <a:pt x="1267" y="318"/>
                </a:cubicBezTo>
                <a:lnTo>
                  <a:pt x="1376" y="1016"/>
                </a:lnTo>
                <a:lnTo>
                  <a:pt x="1445" y="798"/>
                </a:lnTo>
                <a:cubicBezTo>
                  <a:pt x="1452" y="773"/>
                  <a:pt x="1475" y="755"/>
                  <a:pt x="1501" y="752"/>
                </a:cubicBezTo>
                <a:cubicBezTo>
                  <a:pt x="1528" y="749"/>
                  <a:pt x="1553" y="763"/>
                  <a:pt x="1566" y="786"/>
                </a:cubicBezTo>
                <a:lnTo>
                  <a:pt x="1662" y="956"/>
                </a:lnTo>
                <a:lnTo>
                  <a:pt x="2519" y="945"/>
                </a:lnTo>
                <a:lnTo>
                  <a:pt x="2520" y="945"/>
                </a:lnTo>
                <a:cubicBezTo>
                  <a:pt x="2557" y="945"/>
                  <a:pt x="2587" y="974"/>
                  <a:pt x="2587" y="1011"/>
                </a:cubicBezTo>
                <a:cubicBezTo>
                  <a:pt x="2587" y="1048"/>
                  <a:pt x="2558" y="1078"/>
                  <a:pt x="2521" y="107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1127540" y="4121169"/>
            <a:ext cx="1573274" cy="24667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sp>
        <p:nvSpPr>
          <p:cNvPr id="4" name="任意多边形: 形状 3"/>
          <p:cNvSpPr/>
          <p:nvPr/>
        </p:nvSpPr>
        <p:spPr>
          <a:xfrm>
            <a:off x="3830835" y="2401177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541255" y="1539183"/>
            <a:ext cx="1661941" cy="28337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157552" y="2277924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王圣书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69289" y="2803494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4071927" y="2965889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98644" y="2842636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沈子昂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42240" y="3399148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/>
        </p:nvSpPr>
        <p:spPr>
          <a:xfrm>
            <a:off x="4366228" y="3536336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692945" y="3413083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孙明乾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997246" y="3924208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4554909" y="4087491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81626" y="3964238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王家齐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408623" y="4568634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4940577" y="4705269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267294" y="4582016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孙文瀚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047808" y="1748932"/>
            <a:ext cx="221996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模型部署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实验部分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3570108" y="1890674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96825" y="1767421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陈思成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617468" y="5111668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5132519" y="5271049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459236" y="5147796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周一博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006099" y="5732833"/>
            <a:ext cx="177965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数据采集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&amp;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标注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5527354" y="5888827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854071" y="5765574"/>
            <a:ext cx="87716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武钊航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0858" y="-509872"/>
            <a:ext cx="4133840" cy="2711222"/>
          </a:xfrm>
          <a:prstGeom prst="rect">
            <a:avLst/>
          </a:prstGeom>
          <a:effectLst>
            <a:softEdge rad="431800"/>
          </a:effectLst>
        </p:spPr>
      </p:pic>
      <p:grpSp>
        <p:nvGrpSpPr>
          <p:cNvPr id="64" name="组合 63"/>
          <p:cNvGrpSpPr/>
          <p:nvPr/>
        </p:nvGrpSpPr>
        <p:grpSpPr>
          <a:xfrm>
            <a:off x="-737943" y="393353"/>
            <a:ext cx="7757188" cy="1217089"/>
            <a:chOff x="-737943" y="393353"/>
            <a:chExt cx="7757188" cy="1217089"/>
          </a:xfrm>
        </p:grpSpPr>
        <p:sp>
          <p:nvSpPr>
            <p:cNvPr id="65" name="矩形 64"/>
            <p:cNvSpPr/>
            <p:nvPr/>
          </p:nvSpPr>
          <p:spPr>
            <a:xfrm>
              <a:off x="371972" y="1087222"/>
              <a:ext cx="22733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 </a:t>
              </a:r>
              <a:r>
                <a:rPr lang="zh-CN" altLang="en-US" sz="2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  <a:endParaRPr lang="zh-CN" altLang="zh-CN" sz="28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-737943" y="393353"/>
              <a:ext cx="77571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“好跌</a:t>
              </a:r>
              <a:r>
                <a:rPr lang="en-US" altLang="zh-CN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</a:t>
              </a:r>
              <a:r>
                <a:rPr lang="en-US" altLang="zh-CN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YOLOV8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</a:t>
              </a:r>
              <a:r>
                <a:rPr lang="zh-CN" altLang="en-US" sz="18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跌倒检测</a:t>
              </a:r>
              <a:r>
                <a:rPr lang="zh-CN" altLang="en-US" sz="18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模型性能优化</a:t>
              </a:r>
              <a:endParaRPr lang="zh-CN" altLang="en-US" sz="18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248" y="1721768"/>
            <a:ext cx="3820058" cy="5753903"/>
          </a:xfrm>
          <a:prstGeom prst="rect">
            <a:avLst/>
          </a:prstGeom>
          <a:effectLst>
            <a:softEdge rad="482600"/>
          </a:effec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sp>
        <p:nvSpPr>
          <p:cNvPr id="5" name="矩形 44"/>
          <p:cNvSpPr/>
          <p:nvPr/>
        </p:nvSpPr>
        <p:spPr>
          <a:xfrm>
            <a:off x="2188020" y="2587055"/>
            <a:ext cx="798885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shiter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/ </a:t>
            </a:r>
            <a:r>
              <a:rPr lang="en-US" altLang="zh-CN" b="1" dirty="0" err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fallderection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· </a:t>
            </a:r>
            <a:r>
              <a:rPr lang="en-US" altLang="zh-CN" b="1" dirty="0" err="1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GitCode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 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7" name="矩形 44"/>
          <p:cNvSpPr/>
          <p:nvPr/>
        </p:nvSpPr>
        <p:spPr>
          <a:xfrm>
            <a:off x="2188086" y="3822244"/>
            <a:ext cx="755027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YOLOv8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深度详解！一文看懂，快速上手 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—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知乎 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zhihu.com)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8" name="矩形 44"/>
          <p:cNvSpPr/>
          <p:nvPr/>
        </p:nvSpPr>
        <p:spPr>
          <a:xfrm>
            <a:off x="2188065" y="3180624"/>
            <a:ext cx="695083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https://github.com/KompressorSC/Falldetection</a:t>
            </a:r>
            <a:endParaRPr lang="en-US" altLang="zh-CN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" name="矩形 44"/>
          <p:cNvSpPr/>
          <p:nvPr/>
        </p:nvSpPr>
        <p:spPr>
          <a:xfrm>
            <a:off x="2188086" y="5191513"/>
            <a:ext cx="779581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深度强化学习落地方法论（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）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——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写在前面 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–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知乎 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zhihu.com)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 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0" name="矩形 44"/>
          <p:cNvSpPr/>
          <p:nvPr/>
        </p:nvSpPr>
        <p:spPr>
          <a:xfrm>
            <a:off x="2188086" y="4507061"/>
            <a:ext cx="64713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目标检测算法综述 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– </a:t>
            </a:r>
            <a:r>
              <a:rPr lang="zh-CN" altLang="en-US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知乎 （</a:t>
            </a:r>
            <a:r>
              <a:rPr lang="en-US" altLang="zh-CN" b="1" dirty="0">
                <a:solidFill>
                  <a:srgbClr val="002060"/>
                </a:solidFill>
                <a:latin typeface="+mn-ea"/>
                <a:cs typeface="+mn-ea"/>
                <a:sym typeface="+mn-lt"/>
              </a:rPr>
              <a:t>zhihu.com)</a:t>
            </a:r>
            <a:endParaRPr lang="zh-CN" altLang="en-US" b="1" dirty="0">
              <a:solidFill>
                <a:srgbClr val="002060"/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ransition advClick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02277" y="2673432"/>
            <a:ext cx="1395280" cy="1395280"/>
            <a:chOff x="1677608" y="2996952"/>
            <a:chExt cx="1395643" cy="1395643"/>
          </a:xfrm>
        </p:grpSpPr>
        <p:sp>
          <p:nvSpPr>
            <p:cNvPr id="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32176" y="3697665"/>
            <a:ext cx="1395280" cy="1395280"/>
            <a:chOff x="1677608" y="2996952"/>
            <a:chExt cx="1395643" cy="1395643"/>
          </a:xfrm>
        </p:grpSpPr>
        <p:sp>
          <p:nvSpPr>
            <p:cNvPr id="1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71048" y="4727226"/>
            <a:ext cx="1395280" cy="1395280"/>
            <a:chOff x="1677608" y="2996952"/>
            <a:chExt cx="1395643" cy="1395643"/>
          </a:xfrm>
        </p:grpSpPr>
        <p:sp>
          <p:nvSpPr>
            <p:cNvPr id="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4553" y="1722309"/>
            <a:ext cx="1395280" cy="1395280"/>
            <a:chOff x="1677608" y="2996952"/>
            <a:chExt cx="1395643" cy="1395643"/>
          </a:xfrm>
        </p:grpSpPr>
        <p:sp>
          <p:nvSpPr>
            <p:cNvPr id="1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3B71B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TextBox 23"/>
          <p:cNvSpPr txBox="1"/>
          <p:nvPr/>
        </p:nvSpPr>
        <p:spPr>
          <a:xfrm flipH="1">
            <a:off x="1178862" y="2035330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4"/>
          <p:cNvSpPr txBox="1"/>
          <p:nvPr/>
        </p:nvSpPr>
        <p:spPr>
          <a:xfrm flipH="1">
            <a:off x="1507815" y="2975905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5"/>
          <p:cNvSpPr txBox="1"/>
          <p:nvPr/>
        </p:nvSpPr>
        <p:spPr>
          <a:xfrm flipH="1">
            <a:off x="815722" y="4012717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6"/>
          <p:cNvSpPr txBox="1"/>
          <p:nvPr/>
        </p:nvSpPr>
        <p:spPr>
          <a:xfrm flipH="1">
            <a:off x="1488976" y="5069371"/>
            <a:ext cx="359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41" y="345150"/>
            <a:ext cx="1063793" cy="106379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8" y="410618"/>
            <a:ext cx="1008747" cy="97095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36573" y="467198"/>
            <a:ext cx="7739940" cy="769441"/>
            <a:chOff x="1855568" y="206977"/>
            <a:chExt cx="7299753" cy="769441"/>
          </a:xfrm>
        </p:grpSpPr>
        <p:sp>
          <p:nvSpPr>
            <p:cNvPr id="32" name="矩形 31"/>
            <p:cNvSpPr/>
            <p:nvPr/>
          </p:nvSpPr>
          <p:spPr>
            <a:xfrm>
              <a:off x="2577299" y="435819"/>
              <a:ext cx="1742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zh-CN" sz="20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855568" y="206977"/>
              <a:ext cx="729975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“好跌</a:t>
              </a:r>
              <a:r>
                <a:rPr lang="en-US" altLang="zh-CN" sz="24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基于</a:t>
              </a:r>
              <a:r>
                <a:rPr lang="en-US" altLang="zh-CN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YOLOV8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</a:t>
              </a:r>
              <a:r>
                <a:rPr lang="zh-CN" altLang="en-US" sz="2400" b="1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跌倒检测</a:t>
              </a:r>
              <a:r>
                <a:rPr lang="zh-CN" altLang="en-US" sz="2400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模型性能优化</a:t>
              </a:r>
              <a:endPara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101" y="345150"/>
            <a:ext cx="2423738" cy="1237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988" y="11398"/>
            <a:ext cx="1864370" cy="1697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2190" y="1389668"/>
            <a:ext cx="7812905" cy="5175947"/>
          </a:xfrm>
          <a:prstGeom prst="rect">
            <a:avLst/>
          </a:prstGeom>
          <a:effectLst>
            <a:softEdge rad="4318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5599148">
            <a:off x="-2761961" y="-2115146"/>
            <a:ext cx="7079318" cy="645467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7" name="任意多边形: 形状 6"/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283038" y="2753068"/>
            <a:ext cx="4393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70C0"/>
                </a:solidFill>
                <a:cs typeface="+mn-ea"/>
                <a:sym typeface="+mn-lt"/>
              </a:rPr>
              <a:t>项目背景</a:t>
            </a:r>
            <a:endParaRPr lang="zh-CN" altLang="en-US" sz="80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6406312" y="2593538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89050" y="2105561"/>
            <a:ext cx="43939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rPr>
              <a:t>1</a:t>
            </a:r>
            <a:endParaRPr lang="zh-CN" altLang="en-US" sz="166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89562" y="5667557"/>
            <a:ext cx="9536627" cy="691536"/>
            <a:chOff x="755950" y="6066802"/>
            <a:chExt cx="10871202" cy="691824"/>
          </a:xfrm>
        </p:grpSpPr>
        <p:sp>
          <p:nvSpPr>
            <p:cNvPr id="38" name="梯形 37"/>
            <p:cNvSpPr/>
            <p:nvPr/>
          </p:nvSpPr>
          <p:spPr>
            <a:xfrm>
              <a:off x="755950" y="6082696"/>
              <a:ext cx="10871202" cy="675930"/>
            </a:xfrm>
            <a:prstGeom prst="trapezoid">
              <a:avLst>
                <a:gd name="adj" fmla="val 138238"/>
              </a:avLst>
            </a:prstGeom>
            <a:gradFill flip="none" rotWithShape="1">
              <a:gsLst>
                <a:gs pos="0">
                  <a:srgbClr val="1FFFF6">
                    <a:alpha val="12000"/>
                  </a:srgb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>
              <a:off x="860920" y="6066802"/>
              <a:ext cx="10640992" cy="675930"/>
            </a:xfrm>
            <a:prstGeom prst="trapezoid">
              <a:avLst>
                <a:gd name="adj" fmla="val 138238"/>
              </a:avLst>
            </a:prstGeom>
            <a:noFill/>
            <a:ln>
              <a:gradFill>
                <a:gsLst>
                  <a:gs pos="0">
                    <a:srgbClr val="1FFFF6">
                      <a:alpha val="0"/>
                    </a:srgbClr>
                  </a:gs>
                  <a:gs pos="100000">
                    <a:srgbClr val="1FFFF6">
                      <a:alpha val="59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7670" y="201791"/>
            <a:ext cx="3257143" cy="1104762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09600" y="5642163"/>
            <a:ext cx="10496550" cy="461665"/>
          </a:xfrm>
          <a:prstGeom prst="rect">
            <a:avLst/>
          </a:prstGeom>
          <a:noFill/>
          <a:ln>
            <a:solidFill>
              <a:srgbClr val="1D5FF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“好跌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YOLOV8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跌倒检测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模型性能优化</a:t>
            </a:r>
            <a:endParaRPr lang="zh-CN" altLang="en-US" sz="2400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641" y="498902"/>
            <a:ext cx="8011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3200" b="1" dirty="0">
              <a:solidFill>
                <a:srgbClr val="004B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798" y="1228935"/>
            <a:ext cx="10897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          </a:t>
            </a:r>
            <a:r>
              <a:rPr lang="zh-CN" altLang="zh-CN" sz="2400" dirty="0">
                <a:latin typeface="+mn-ea"/>
              </a:rPr>
              <a:t>本项目是一个基于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YOLOV8</a:t>
            </a:r>
            <a:r>
              <a:rPr lang="zh-CN" altLang="zh-CN" sz="2400" dirty="0">
                <a:latin typeface="+mn-ea"/>
              </a:rPr>
              <a:t>深度学习网络的检测</a:t>
            </a:r>
            <a:r>
              <a:rPr lang="zh-CN" altLang="zh-CN" sz="2400" b="1" dirty="0">
                <a:solidFill>
                  <a:srgbClr val="FF0000"/>
                </a:solidFill>
                <a:latin typeface="+mn-ea"/>
              </a:rPr>
              <a:t>人类跌倒</a:t>
            </a:r>
            <a:r>
              <a:rPr lang="zh-CN" altLang="zh-CN" sz="2400" dirty="0">
                <a:latin typeface="+mn-ea"/>
              </a:rPr>
              <a:t>的计算机视觉目标检测模型。项目的目标是通过改变数据集、数据增强、调整超参数和修改网络结构等方式，在一定时间内尽可能提升模型的</a:t>
            </a:r>
            <a:r>
              <a:rPr lang="zh-CN" altLang="en-US" sz="2400" dirty="0">
                <a:latin typeface="+mn-ea"/>
              </a:rPr>
              <a:t>性能</a:t>
            </a:r>
            <a:r>
              <a:rPr lang="zh-CN" altLang="zh-CN" sz="2400" dirty="0">
                <a:latin typeface="+mn-ea"/>
              </a:rPr>
              <a:t>。</a:t>
            </a:r>
            <a:endParaRPr lang="zh-CN" altLang="zh-CN" sz="24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467" y="5193301"/>
            <a:ext cx="34832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目标检测：</a:t>
            </a:r>
            <a:r>
              <a:rPr lang="en-US" altLang="zh-CN" sz="2400" b="1" dirty="0">
                <a:latin typeface="+mn-ea"/>
              </a:rPr>
              <a:t>Multi-Task</a:t>
            </a:r>
            <a:endParaRPr lang="en-US" altLang="zh-CN" sz="2400" b="1" dirty="0">
              <a:latin typeface="+mn-ea"/>
            </a:endParaRPr>
          </a:p>
          <a:p>
            <a:r>
              <a:rPr lang="zh-CN" altLang="en-US" sz="1600" dirty="0"/>
              <a:t>找出图像或视频中人们感兴趣的物体，并同时检测出它们的位置和大小</a:t>
            </a:r>
            <a:endParaRPr lang="zh-CN" altLang="zh-CN" sz="1600" kern="100" dirty="0">
              <a:effectLst/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8839" y="5061145"/>
            <a:ext cx="348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Two-stage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算法</a:t>
            </a:r>
            <a:endParaRPr lang="en-US" altLang="zh-CN" sz="2400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以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Faster R-CNN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为代表，通过专门模块去生成候选框，再将图像提取特征，用分类器来进行预测，寻找前景以及调整边界框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295121" y="5165177"/>
            <a:ext cx="342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kern="100" dirty="0">
                <a:latin typeface="+mn-ea"/>
                <a:cs typeface="Times New Roman" panose="02020603050405020304" pitchFamily="18" charset="0"/>
              </a:rPr>
              <a:t>One-stage</a:t>
            </a:r>
            <a:r>
              <a:rPr lang="zh-CN" altLang="en-US" sz="2400" b="1" kern="100" dirty="0">
                <a:latin typeface="+mn-ea"/>
                <a:cs typeface="Times New Roman" panose="02020603050405020304" pitchFamily="18" charset="0"/>
              </a:rPr>
              <a:t>算法</a:t>
            </a:r>
            <a:endParaRPr lang="en-US" altLang="zh-CN" sz="2400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kern="0" dirty="0">
                <a:latin typeface="+mn-ea"/>
              </a:rPr>
              <a:t>以</a:t>
            </a:r>
            <a:r>
              <a:rPr lang="en-US" altLang="zh-CN" kern="0" dirty="0">
                <a:latin typeface="+mn-ea"/>
              </a:rPr>
              <a:t>SSD</a:t>
            </a:r>
            <a:r>
              <a:rPr lang="zh-CN" altLang="en-US" kern="0" dirty="0">
                <a:latin typeface="+mn-ea"/>
              </a:rPr>
              <a:t>、</a:t>
            </a:r>
            <a:r>
              <a:rPr lang="en-US" altLang="zh-CN" kern="0" dirty="0">
                <a:latin typeface="+mn-ea"/>
              </a:rPr>
              <a:t>YOLO</a:t>
            </a:r>
            <a:r>
              <a:rPr lang="zh-CN" altLang="en-US" kern="0" dirty="0">
                <a:latin typeface="+mn-ea"/>
              </a:rPr>
              <a:t>为代表，直接基于</a:t>
            </a:r>
            <a:r>
              <a:rPr lang="en-US" altLang="zh-CN" kern="0" dirty="0">
                <a:latin typeface="+mn-ea"/>
              </a:rPr>
              <a:t>anchor</a:t>
            </a:r>
            <a:r>
              <a:rPr lang="zh-CN" altLang="en-US" kern="0" dirty="0">
                <a:latin typeface="+mn-ea"/>
              </a:rPr>
              <a:t>进行分类以及调整边界框，以精度为代价换来速度</a:t>
            </a:r>
            <a:endParaRPr lang="zh-CN" altLang="en-US" dirty="0">
              <a:latin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2798618"/>
            <a:ext cx="3154902" cy="238051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95958" y="2505309"/>
            <a:ext cx="7690338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根据算法的流程可以将目标检测算法分为两种流派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94" y="3476325"/>
            <a:ext cx="3717211" cy="15848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44" y="3439760"/>
            <a:ext cx="3696958" cy="163121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641" y="461530"/>
            <a:ext cx="8011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目标检测的评价指标</a:t>
            </a:r>
            <a:endParaRPr lang="zh-CN" altLang="en-US" sz="3200" b="1" dirty="0">
              <a:solidFill>
                <a:srgbClr val="004B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287363" y="3117995"/>
                <a:ext cx="9305212" cy="391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统计性指标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/>
                  <a:t>准确率</a:t>
                </a:r>
                <a:r>
                  <a:rPr lang="en-US" altLang="zh-CN" dirty="0"/>
                  <a:t>Accuracy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反映了分类器对整个样本的判定能力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精确度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Precision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TP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反映了被判定为的正例中真正正例比重，与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误判</a:t>
                </a:r>
                <a:r>
                  <a:rPr lang="zh-CN" altLang="en-US" dirty="0"/>
                  <a:t>有关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召回率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Recall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反映了被判定为的正例占总的正例的比重，与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漏判</a:t>
                </a:r>
                <a:r>
                  <a:rPr lang="zh-CN" altLang="en-US" dirty="0"/>
                  <a:t>有关</a:t>
                </a:r>
                <a:endParaRPr lang="en-US" altLang="zh-CN" dirty="0"/>
              </a:p>
              <a:p>
                <a:r>
                  <a:rPr lang="zh-CN" altLang="en-US" dirty="0"/>
                  <a:t>虚警概率</a:t>
                </a:r>
                <a:r>
                  <a:rPr lang="en-US" altLang="zh-CN" dirty="0"/>
                  <a:t>False Alarm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FA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FP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反映有多少个负例被误判</a:t>
                </a:r>
                <a:endParaRPr lang="en-US" altLang="zh-CN" dirty="0"/>
              </a:p>
              <a:p>
                <a:r>
                  <a:rPr lang="zh-CN" altLang="sv-SE" dirty="0"/>
                  <a:t>漏警概率</a:t>
                </a:r>
                <a:r>
                  <a:rPr lang="sv-SE" altLang="zh-CN" dirty="0"/>
                  <a:t>Missing Alarm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solidFill>
                      <a:srgbClr val="222A35"/>
                    </a:solidFill>
                  </a:rPr>
                  <a:t>反映有多少个正例被漏判（在跌倒检测中更重要）</a:t>
                </a:r>
                <a:endParaRPr lang="en-US" altLang="zh-CN" dirty="0">
                  <a:solidFill>
                    <a:srgbClr val="222A35"/>
                  </a:solidFill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63" y="3117995"/>
                <a:ext cx="9305212" cy="3919220"/>
              </a:xfrm>
              <a:prstGeom prst="rect">
                <a:avLst/>
              </a:prstGeom>
              <a:blipFill rotWithShape="1">
                <a:blip r:embed="rId1"/>
                <a:stretch>
                  <a:fillRect l="-4" t="-4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3029379" y="1046305"/>
            <a:ext cx="838586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样本分类                                                        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总共有 </a:t>
            </a:r>
            <a:r>
              <a:rPr lang="en-US" altLang="zh-CN" dirty="0"/>
              <a:t>P </a:t>
            </a:r>
            <a:r>
              <a:rPr lang="zh-CN" altLang="en-US" dirty="0"/>
              <a:t>个类别为 </a:t>
            </a:r>
            <a:r>
              <a:rPr lang="en-US" altLang="zh-CN" dirty="0"/>
              <a:t>1 </a:t>
            </a:r>
            <a:r>
              <a:rPr lang="zh-CN" altLang="en-US" dirty="0"/>
              <a:t>的样本（正例），总共有 </a:t>
            </a:r>
            <a:r>
              <a:rPr lang="en-US" altLang="zh-CN" dirty="0"/>
              <a:t>N </a:t>
            </a:r>
            <a:r>
              <a:rPr lang="zh-CN" altLang="en-US" dirty="0"/>
              <a:t>个类别为 </a:t>
            </a:r>
            <a:r>
              <a:rPr lang="en-US" altLang="zh-CN" dirty="0"/>
              <a:t>0 </a:t>
            </a:r>
            <a:r>
              <a:rPr lang="zh-CN" altLang="en-US" dirty="0"/>
              <a:t>的样本（负例）。 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 </a:t>
            </a:r>
            <a:r>
              <a:rPr lang="en-US" altLang="zh-CN" dirty="0"/>
              <a:t>TP </a:t>
            </a:r>
            <a:r>
              <a:rPr lang="zh-CN" altLang="en-US" dirty="0"/>
              <a:t>个类别为 </a:t>
            </a:r>
            <a:r>
              <a:rPr lang="en-US" altLang="zh-CN" dirty="0"/>
              <a:t>1 </a:t>
            </a:r>
            <a:r>
              <a:rPr lang="zh-CN" altLang="en-US" dirty="0"/>
              <a:t>的样本被系统正确判定为类别 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FN </a:t>
            </a:r>
            <a:r>
              <a:rPr lang="zh-CN" altLang="en-US" dirty="0"/>
              <a:t>个类别为 </a:t>
            </a:r>
            <a:r>
              <a:rPr lang="en-US" altLang="zh-CN" dirty="0"/>
              <a:t>1 </a:t>
            </a:r>
            <a:r>
              <a:rPr lang="zh-CN" altLang="en-US" dirty="0"/>
              <a:t>的样本被系统误判定为类别 </a:t>
            </a:r>
            <a:r>
              <a:rPr lang="en-US" altLang="zh-CN" dirty="0"/>
              <a:t>0</a:t>
            </a:r>
            <a:r>
              <a:rPr lang="zh-CN" altLang="en-US" dirty="0"/>
              <a:t>，显然有 </a:t>
            </a:r>
            <a:r>
              <a:rPr lang="en-US" altLang="zh-CN" dirty="0"/>
              <a:t>P=TP+FN</a:t>
            </a:r>
            <a:r>
              <a:rPr lang="zh-CN" altLang="en-US" dirty="0"/>
              <a:t>； 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 </a:t>
            </a:r>
            <a:r>
              <a:rPr lang="en-US" altLang="zh-CN" dirty="0"/>
              <a:t>FP </a:t>
            </a:r>
            <a:r>
              <a:rPr lang="zh-CN" altLang="en-US" dirty="0"/>
              <a:t>个类别为 </a:t>
            </a:r>
            <a:r>
              <a:rPr lang="en-US" altLang="zh-CN" dirty="0"/>
              <a:t>0 </a:t>
            </a:r>
            <a:r>
              <a:rPr lang="zh-CN" altLang="en-US" dirty="0"/>
              <a:t>的样本被系统误判断定为类别 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TN </a:t>
            </a:r>
            <a:r>
              <a:rPr lang="zh-CN" altLang="en-US" dirty="0"/>
              <a:t>个类别为 </a:t>
            </a:r>
            <a:r>
              <a:rPr lang="en-US" altLang="zh-CN" dirty="0"/>
              <a:t>0 </a:t>
            </a:r>
            <a:r>
              <a:rPr lang="zh-CN" altLang="en-US" dirty="0"/>
              <a:t>的样本被系统正确判为类别 </a:t>
            </a:r>
            <a:r>
              <a:rPr lang="en-US" altLang="zh-CN" dirty="0"/>
              <a:t>0</a:t>
            </a:r>
            <a:r>
              <a:rPr lang="zh-CN" altLang="en-US" dirty="0"/>
              <a:t>，显然有 </a:t>
            </a:r>
            <a:r>
              <a:rPr lang="en-US" altLang="zh-CN" dirty="0"/>
              <a:t>N=FP+TN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449370" y="1252422"/>
            <a:ext cx="2713251" cy="28558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0241" y="1288102"/>
            <a:ext cx="2504547" cy="1807277"/>
            <a:chOff x="359229" y="110274"/>
            <a:chExt cx="2504547" cy="1807277"/>
          </a:xfrm>
        </p:grpSpPr>
        <p:sp>
          <p:nvSpPr>
            <p:cNvPr id="20" name="矩形 19"/>
            <p:cNvSpPr/>
            <p:nvPr/>
          </p:nvSpPr>
          <p:spPr>
            <a:xfrm>
              <a:off x="1501140" y="554915"/>
              <a:ext cx="681318" cy="681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TP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501140" y="1236233"/>
              <a:ext cx="681318" cy="68131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FN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82458" y="554915"/>
              <a:ext cx="681318" cy="68131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FP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182458" y="1236233"/>
              <a:ext cx="681318" cy="681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01140" y="110274"/>
              <a:ext cx="1362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正例    负例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73529" y="710908"/>
              <a:ext cx="1211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检测到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59229" y="1392226"/>
              <a:ext cx="1211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未检测到</a:t>
              </a:r>
              <a:endParaRPr lang="zh-CN" altLang="en-US" dirty="0"/>
            </a:p>
          </p:txBody>
        </p:sp>
      </p:grpSp>
      <p:sp>
        <p:nvSpPr>
          <p:cNvPr id="29" name="矩形: 圆角 28"/>
          <p:cNvSpPr/>
          <p:nvPr/>
        </p:nvSpPr>
        <p:spPr>
          <a:xfrm>
            <a:off x="6434034" y="3396503"/>
            <a:ext cx="2713251" cy="28558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1"/>
          <a:stretch>
            <a:fillRect/>
          </a:stretch>
        </p:blipFill>
        <p:spPr>
          <a:xfrm>
            <a:off x="9711448" y="3429000"/>
            <a:ext cx="2130517" cy="2676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9641" y="461530"/>
            <a:ext cx="8011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4B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目标检测的评价指标</a:t>
            </a:r>
            <a:endParaRPr lang="zh-CN" altLang="en-US" sz="3200" b="1" dirty="0">
              <a:solidFill>
                <a:srgbClr val="004B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709334" y="1046305"/>
                <a:ext cx="8722846" cy="253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CN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 err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mAP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                       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ea"/>
                  </a:rPr>
                  <a:t>PR </a:t>
                </a:r>
                <a:r>
                  <a:rPr lang="zh-CN" altLang="en-US" dirty="0">
                    <a:latin typeface="+mn-ea"/>
                  </a:rPr>
                  <a:t>曲线（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Precision Recall Curve</a:t>
                </a:r>
                <a:r>
                  <a:rPr lang="zh-CN" altLang="en-US" dirty="0">
                    <a:latin typeface="+mn-ea"/>
                  </a:rPr>
                  <a:t>），即横轴为 </a:t>
                </a:r>
                <a:r>
                  <a:rPr lang="en-US" altLang="zh-CN" dirty="0"/>
                  <a:t>Recall</a:t>
                </a:r>
                <a:r>
                  <a:rPr lang="zh-CN" altLang="en-US" dirty="0">
                    <a:latin typeface="+mn-ea"/>
                  </a:rPr>
                  <a:t>，竖轴为 </a:t>
                </a:r>
                <a:r>
                  <a:rPr lang="en-US" altLang="zh-CN" dirty="0"/>
                  <a:t>Precision</a:t>
                </a:r>
                <a:r>
                  <a:rPr lang="zh-CN" altLang="en-US" dirty="0">
                    <a:latin typeface="+mn-ea"/>
                  </a:rPr>
                  <a:t>。</a:t>
                </a: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+mn-ea"/>
                  </a:rPr>
                  <a:t>AP </a:t>
                </a:r>
                <a:r>
                  <a:rPr lang="zh-CN" altLang="en-US" dirty="0">
                    <a:latin typeface="+mn-ea"/>
                  </a:rPr>
                  <a:t>表示的是检测器在各个 </a:t>
                </a:r>
                <a:r>
                  <a:rPr lang="en-US" altLang="zh-CN" dirty="0">
                    <a:latin typeface="+mn-ea"/>
                  </a:rPr>
                  <a:t>Recall </a:t>
                </a:r>
                <a:r>
                  <a:rPr lang="zh-CN" altLang="en-US" dirty="0">
                    <a:latin typeface="+mn-ea"/>
                  </a:rPr>
                  <a:t>情况下的平均值，对应的就是 </a:t>
                </a:r>
                <a:r>
                  <a:rPr lang="en-US" altLang="zh-CN" dirty="0">
                    <a:latin typeface="+mn-ea"/>
                  </a:rPr>
                  <a:t>PR </a:t>
                </a:r>
                <a:r>
                  <a:rPr lang="zh-CN" altLang="en-US" dirty="0">
                    <a:latin typeface="+mn-ea"/>
                  </a:rPr>
                  <a:t>曲线下的面积（</a:t>
                </a:r>
                <a:r>
                  <a:rPr lang="en-US" altLang="zh-CN" dirty="0"/>
                  <a:t>AUC</a:t>
                </a:r>
                <a:r>
                  <a:rPr lang="zh-CN" altLang="en-US" dirty="0"/>
                  <a:t>， </a:t>
                </a:r>
                <a:r>
                  <a:rPr lang="en-US" altLang="zh-CN" dirty="0"/>
                  <a:t>Area Under Curve</a:t>
                </a:r>
                <a:r>
                  <a:rPr lang="zh-CN" altLang="en-US" dirty="0">
                    <a:latin typeface="+mn-ea"/>
                  </a:rPr>
                  <a:t>），从离散的角度来说 </a:t>
                </a:r>
                <a:r>
                  <a:rPr lang="en-US" altLang="zh-CN" dirty="0"/>
                  <a:t>AP</a:t>
                </a:r>
                <a:r>
                  <a:rPr lang="en-US" altLang="zh-CN" dirty="0">
                    <a:latin typeface="+mn-ea"/>
                  </a:rPr>
                  <a:t> </a:t>
                </a:r>
                <a:r>
                  <a:rPr lang="zh-CN" altLang="en-US" dirty="0">
                    <a:latin typeface="+mn-ea"/>
                  </a:rPr>
                  <a:t>可以表达如下式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𝐴𝑃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den>
                    </m:f>
                  </m:oMath>
                </a14:m>
                <a:r>
                  <a:rPr lang="zh-CN" altLang="en-US" dirty="0">
                    <a:latin typeface="+mn-ea"/>
                  </a:rPr>
                  <a:t>。</a:t>
                </a:r>
                <a:endParaRPr lang="en-US" altLang="zh-CN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err="1"/>
                  <a:t>mAP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是从类别的维度对 </a:t>
                </a:r>
                <a:r>
                  <a:rPr lang="en-US" altLang="zh-CN" dirty="0"/>
                  <a:t>AP </a:t>
                </a:r>
                <a:r>
                  <a:rPr lang="zh-CN" altLang="en-US" dirty="0"/>
                  <a:t>进行平均，因此可以评价多分类器的性能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m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𝐴𝑃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𝐴𝑃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𝑐𝑙𝑎𝑠𝑠</m:t>
                        </m:r>
                      </m:den>
                    </m:f>
                  </m:oMath>
                </a14:m>
                <a:endParaRPr lang="en-US" altLang="zh-CN" dirty="0">
                  <a:latin typeface="+mn-ea"/>
                </a:endParaRPr>
              </a:p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34" y="1046305"/>
                <a:ext cx="8722846" cy="2536848"/>
              </a:xfrm>
              <a:prstGeom prst="rect">
                <a:avLst/>
              </a:prstGeom>
              <a:blipFill rotWithShape="1">
                <a:blip r:embed="rId1"/>
                <a:stretch>
                  <a:fillRect l="-5" t="-18" r="-303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/>
          <p:cNvSpPr/>
          <p:nvPr/>
        </p:nvSpPr>
        <p:spPr>
          <a:xfrm>
            <a:off x="6349999" y="1308108"/>
            <a:ext cx="2713251" cy="25923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27"/>
          <a:stretch>
            <a:fillRect/>
          </a:stretch>
        </p:blipFill>
        <p:spPr>
          <a:xfrm>
            <a:off x="229947" y="1233770"/>
            <a:ext cx="2191519" cy="185799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30180" y="3496358"/>
            <a:ext cx="7728488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 50 &amp; mAP 50-95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</a:t>
            </a:r>
            <a:endParaRPr lang="en-US" altLang="zh-CN" sz="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 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 50-95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U取从50%到95%，步长为5%，然后算在在这些I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U下的AP的均值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4993374" y="3844956"/>
            <a:ext cx="2713251" cy="28558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45" y="215495"/>
            <a:ext cx="2860157" cy="853612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19465" y="3496310"/>
            <a:ext cx="3012440" cy="300355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228080" y="5674360"/>
                <a:ext cx="1892300" cy="79248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𝐼𝑜𝑈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080" y="5674360"/>
                <a:ext cx="1892300" cy="7924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15599148">
            <a:off x="-2761961" y="-2115146"/>
            <a:ext cx="7079318" cy="6454672"/>
            <a:chOff x="9136814" y="4688205"/>
            <a:chExt cx="1619250" cy="1476375"/>
          </a:xfrm>
          <a:solidFill>
            <a:srgbClr val="0070C0"/>
          </a:solidFill>
        </p:grpSpPr>
        <p:sp>
          <p:nvSpPr>
            <p:cNvPr id="7" name="任意多边形: 形状 6"/>
            <p:cNvSpPr/>
            <p:nvPr/>
          </p:nvSpPr>
          <p:spPr>
            <a:xfrm>
              <a:off x="9240108" y="4721257"/>
              <a:ext cx="1409700" cy="1409700"/>
            </a:xfrm>
            <a:custGeom>
              <a:avLst/>
              <a:gdLst>
                <a:gd name="connsiteX0" fmla="*/ 706660 w 1409700"/>
                <a:gd name="connsiteY0" fmla="*/ 1413224 h 1409700"/>
                <a:gd name="connsiteX1" fmla="*/ 0 w 1409700"/>
                <a:gd name="connsiteY1" fmla="*/ 706564 h 1409700"/>
                <a:gd name="connsiteX2" fmla="*/ 706660 w 1409700"/>
                <a:gd name="connsiteY2" fmla="*/ 0 h 1409700"/>
                <a:gd name="connsiteX3" fmla="*/ 1413224 w 1409700"/>
                <a:gd name="connsiteY3" fmla="*/ 706564 h 1409700"/>
                <a:gd name="connsiteX4" fmla="*/ 706660 w 1409700"/>
                <a:gd name="connsiteY4" fmla="*/ 1413224 h 1409700"/>
                <a:gd name="connsiteX5" fmla="*/ 706660 w 1409700"/>
                <a:gd name="connsiteY5" fmla="*/ 1413224 h 1409700"/>
                <a:gd name="connsiteX6" fmla="*/ 706660 w 1409700"/>
                <a:gd name="connsiteY6" fmla="*/ 7144 h 1409700"/>
                <a:gd name="connsiteX7" fmla="*/ 7239 w 1409700"/>
                <a:gd name="connsiteY7" fmla="*/ 706564 h 1409700"/>
                <a:gd name="connsiteX8" fmla="*/ 706660 w 1409700"/>
                <a:gd name="connsiteY8" fmla="*/ 1405985 h 1409700"/>
                <a:gd name="connsiteX9" fmla="*/ 1406081 w 1409700"/>
                <a:gd name="connsiteY9" fmla="*/ 706564 h 1409700"/>
                <a:gd name="connsiteX10" fmla="*/ 706660 w 1409700"/>
                <a:gd name="connsiteY10" fmla="*/ 7144 h 1409700"/>
                <a:gd name="connsiteX11" fmla="*/ 706660 w 1409700"/>
                <a:gd name="connsiteY11" fmla="*/ 7144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9700" h="1409700">
                  <a:moveTo>
                    <a:pt x="706660" y="1413224"/>
                  </a:moveTo>
                  <a:cubicBezTo>
                    <a:pt x="316992" y="1413224"/>
                    <a:pt x="0" y="1096232"/>
                    <a:pt x="0" y="706564"/>
                  </a:cubicBezTo>
                  <a:cubicBezTo>
                    <a:pt x="0" y="316992"/>
                    <a:pt x="316992" y="0"/>
                    <a:pt x="706660" y="0"/>
                  </a:cubicBezTo>
                  <a:cubicBezTo>
                    <a:pt x="1096232" y="0"/>
                    <a:pt x="1413224" y="316992"/>
                    <a:pt x="1413224" y="706564"/>
                  </a:cubicBezTo>
                  <a:cubicBezTo>
                    <a:pt x="1413319" y="1096232"/>
                    <a:pt x="1096232" y="1413224"/>
                    <a:pt x="706660" y="1413224"/>
                  </a:cubicBezTo>
                  <a:lnTo>
                    <a:pt x="706660" y="1413224"/>
                  </a:lnTo>
                  <a:close/>
                  <a:moveTo>
                    <a:pt x="706660" y="7144"/>
                  </a:moveTo>
                  <a:cubicBezTo>
                    <a:pt x="320992" y="7144"/>
                    <a:pt x="7239" y="320897"/>
                    <a:pt x="7239" y="706564"/>
                  </a:cubicBezTo>
                  <a:cubicBezTo>
                    <a:pt x="7239" y="1092232"/>
                    <a:pt x="320992" y="1405985"/>
                    <a:pt x="706660" y="1405985"/>
                  </a:cubicBezTo>
                  <a:cubicBezTo>
                    <a:pt x="1092327" y="1405985"/>
                    <a:pt x="1406081" y="1092232"/>
                    <a:pt x="1406081" y="706564"/>
                  </a:cubicBezTo>
                  <a:cubicBezTo>
                    <a:pt x="1406081" y="320897"/>
                    <a:pt x="1092327" y="7144"/>
                    <a:pt x="706660" y="7144"/>
                  </a:cubicBezTo>
                  <a:lnTo>
                    <a:pt x="706660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9339358" y="5408390"/>
              <a:ext cx="1209675" cy="38100"/>
            </a:xfrm>
            <a:custGeom>
              <a:avLst/>
              <a:gdLst>
                <a:gd name="connsiteX0" fmla="*/ 1201102 w 1209675"/>
                <a:gd name="connsiteY0" fmla="*/ 39053 h 38100"/>
                <a:gd name="connsiteX1" fmla="*/ 1214438 w 1209675"/>
                <a:gd name="connsiteY1" fmla="*/ 39053 h 38100"/>
                <a:gd name="connsiteX2" fmla="*/ 1214818 w 1209675"/>
                <a:gd name="connsiteY2" fmla="*/ 19526 h 38100"/>
                <a:gd name="connsiteX3" fmla="*/ 1214438 w 1209675"/>
                <a:gd name="connsiteY3" fmla="*/ 0 h 38100"/>
                <a:gd name="connsiteX4" fmla="*/ 1201102 w 1209675"/>
                <a:gd name="connsiteY4" fmla="*/ 0 h 38100"/>
                <a:gd name="connsiteX5" fmla="*/ 1191387 w 1209675"/>
                <a:gd name="connsiteY5" fmla="*/ 9715 h 38100"/>
                <a:gd name="connsiteX6" fmla="*/ 1191577 w 1209675"/>
                <a:gd name="connsiteY6" fmla="*/ 19621 h 38100"/>
                <a:gd name="connsiteX7" fmla="*/ 1191387 w 1209675"/>
                <a:gd name="connsiteY7" fmla="*/ 29528 h 38100"/>
                <a:gd name="connsiteX8" fmla="*/ 1201102 w 1209675"/>
                <a:gd name="connsiteY8" fmla="*/ 39053 h 38100"/>
                <a:gd name="connsiteX9" fmla="*/ 23431 w 1209675"/>
                <a:gd name="connsiteY9" fmla="*/ 29337 h 38100"/>
                <a:gd name="connsiteX10" fmla="*/ 23241 w 1209675"/>
                <a:gd name="connsiteY10" fmla="*/ 19526 h 38100"/>
                <a:gd name="connsiteX11" fmla="*/ 23431 w 1209675"/>
                <a:gd name="connsiteY11" fmla="*/ 9715 h 38100"/>
                <a:gd name="connsiteX12" fmla="*/ 13716 w 1209675"/>
                <a:gd name="connsiteY12" fmla="*/ 0 h 38100"/>
                <a:gd name="connsiteX13" fmla="*/ 381 w 1209675"/>
                <a:gd name="connsiteY13" fmla="*/ 0 h 38100"/>
                <a:gd name="connsiteX14" fmla="*/ 0 w 1209675"/>
                <a:gd name="connsiteY14" fmla="*/ 19526 h 38100"/>
                <a:gd name="connsiteX15" fmla="*/ 381 w 1209675"/>
                <a:gd name="connsiteY15" fmla="*/ 39053 h 38100"/>
                <a:gd name="connsiteX16" fmla="*/ 13716 w 1209675"/>
                <a:gd name="connsiteY16" fmla="*/ 39053 h 38100"/>
                <a:gd name="connsiteX17" fmla="*/ 23431 w 1209675"/>
                <a:gd name="connsiteY17" fmla="*/ 293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9675" h="38100">
                  <a:moveTo>
                    <a:pt x="1201102" y="39053"/>
                  </a:moveTo>
                  <a:lnTo>
                    <a:pt x="1214438" y="39053"/>
                  </a:lnTo>
                  <a:cubicBezTo>
                    <a:pt x="1214628" y="32576"/>
                    <a:pt x="1214818" y="26003"/>
                    <a:pt x="1214818" y="19526"/>
                  </a:cubicBezTo>
                  <a:cubicBezTo>
                    <a:pt x="1214818" y="13049"/>
                    <a:pt x="1214723" y="6477"/>
                    <a:pt x="1214438" y="0"/>
                  </a:cubicBezTo>
                  <a:lnTo>
                    <a:pt x="1201102" y="0"/>
                  </a:lnTo>
                  <a:lnTo>
                    <a:pt x="1191387" y="9715"/>
                  </a:lnTo>
                  <a:cubicBezTo>
                    <a:pt x="1191482" y="13049"/>
                    <a:pt x="1191577" y="16288"/>
                    <a:pt x="1191577" y="19621"/>
                  </a:cubicBezTo>
                  <a:cubicBezTo>
                    <a:pt x="1191577" y="22955"/>
                    <a:pt x="1191482" y="26194"/>
                    <a:pt x="1191387" y="29528"/>
                  </a:cubicBezTo>
                  <a:lnTo>
                    <a:pt x="1201102" y="39053"/>
                  </a:lnTo>
                  <a:close/>
                  <a:moveTo>
                    <a:pt x="23431" y="29337"/>
                  </a:moveTo>
                  <a:cubicBezTo>
                    <a:pt x="23336" y="26003"/>
                    <a:pt x="23241" y="22765"/>
                    <a:pt x="23241" y="19526"/>
                  </a:cubicBezTo>
                  <a:cubicBezTo>
                    <a:pt x="23241" y="16193"/>
                    <a:pt x="23336" y="12954"/>
                    <a:pt x="23431" y="9715"/>
                  </a:cubicBezTo>
                  <a:lnTo>
                    <a:pt x="13716" y="0"/>
                  </a:lnTo>
                  <a:lnTo>
                    <a:pt x="381" y="0"/>
                  </a:lnTo>
                  <a:cubicBezTo>
                    <a:pt x="191" y="6477"/>
                    <a:pt x="0" y="13049"/>
                    <a:pt x="0" y="19526"/>
                  </a:cubicBezTo>
                  <a:cubicBezTo>
                    <a:pt x="0" y="26098"/>
                    <a:pt x="191" y="32576"/>
                    <a:pt x="381" y="39053"/>
                  </a:cubicBezTo>
                  <a:lnTo>
                    <a:pt x="13716" y="39053"/>
                  </a:lnTo>
                  <a:lnTo>
                    <a:pt x="23431" y="29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9345073" y="4948999"/>
              <a:ext cx="1200150" cy="952500"/>
            </a:xfrm>
            <a:custGeom>
              <a:avLst/>
              <a:gdLst>
                <a:gd name="connsiteX0" fmla="*/ 975551 w 1200150"/>
                <a:gd name="connsiteY0" fmla="*/ 95 h 952500"/>
                <a:gd name="connsiteX1" fmla="*/ 1203293 w 1200150"/>
                <a:gd name="connsiteY1" fmla="*/ 394430 h 952500"/>
                <a:gd name="connsiteX2" fmla="*/ 1179576 w 1200150"/>
                <a:gd name="connsiteY2" fmla="*/ 393287 h 952500"/>
                <a:gd name="connsiteX3" fmla="*/ 1166527 w 1200150"/>
                <a:gd name="connsiteY3" fmla="*/ 329375 h 952500"/>
                <a:gd name="connsiteX4" fmla="*/ 1175671 w 1200150"/>
                <a:gd name="connsiteY4" fmla="*/ 321564 h 952500"/>
                <a:gd name="connsiteX5" fmla="*/ 1024700 w 1200150"/>
                <a:gd name="connsiteY5" fmla="*/ 60389 h 952500"/>
                <a:gd name="connsiteX6" fmla="*/ 1013365 w 1200150"/>
                <a:gd name="connsiteY6" fmla="*/ 64389 h 952500"/>
                <a:gd name="connsiteX7" fmla="*/ 964597 w 1200150"/>
                <a:gd name="connsiteY7" fmla="*/ 21146 h 952500"/>
                <a:gd name="connsiteX8" fmla="*/ 975551 w 1200150"/>
                <a:gd name="connsiteY8" fmla="*/ 95 h 952500"/>
                <a:gd name="connsiteX9" fmla="*/ 23813 w 1200150"/>
                <a:gd name="connsiteY9" fmla="*/ 393287 h 952500"/>
                <a:gd name="connsiteX10" fmla="*/ 36862 w 1200150"/>
                <a:gd name="connsiteY10" fmla="*/ 329375 h 952500"/>
                <a:gd name="connsiteX11" fmla="*/ 27718 w 1200150"/>
                <a:gd name="connsiteY11" fmla="*/ 321564 h 952500"/>
                <a:gd name="connsiteX12" fmla="*/ 178689 w 1200150"/>
                <a:gd name="connsiteY12" fmla="*/ 60389 h 952500"/>
                <a:gd name="connsiteX13" fmla="*/ 190024 w 1200150"/>
                <a:gd name="connsiteY13" fmla="*/ 64389 h 952500"/>
                <a:gd name="connsiteX14" fmla="*/ 238792 w 1200150"/>
                <a:gd name="connsiteY14" fmla="*/ 21146 h 952500"/>
                <a:gd name="connsiteX15" fmla="*/ 227933 w 1200150"/>
                <a:gd name="connsiteY15" fmla="*/ 0 h 952500"/>
                <a:gd name="connsiteX16" fmla="*/ 191 w 1200150"/>
                <a:gd name="connsiteY16" fmla="*/ 394335 h 952500"/>
                <a:gd name="connsiteX17" fmla="*/ 23813 w 1200150"/>
                <a:gd name="connsiteY17" fmla="*/ 393287 h 952500"/>
                <a:gd name="connsiteX18" fmla="*/ 1179576 w 1200150"/>
                <a:gd name="connsiteY18" fmla="*/ 564356 h 952500"/>
                <a:gd name="connsiteX19" fmla="*/ 1166527 w 1200150"/>
                <a:gd name="connsiteY19" fmla="*/ 628269 h 952500"/>
                <a:gd name="connsiteX20" fmla="*/ 1175671 w 1200150"/>
                <a:gd name="connsiteY20" fmla="*/ 636080 h 952500"/>
                <a:gd name="connsiteX21" fmla="*/ 1024700 w 1200150"/>
                <a:gd name="connsiteY21" fmla="*/ 897255 h 952500"/>
                <a:gd name="connsiteX22" fmla="*/ 1013365 w 1200150"/>
                <a:gd name="connsiteY22" fmla="*/ 893255 h 952500"/>
                <a:gd name="connsiteX23" fmla="*/ 964692 w 1200150"/>
                <a:gd name="connsiteY23" fmla="*/ 936498 h 952500"/>
                <a:gd name="connsiteX24" fmla="*/ 975551 w 1200150"/>
                <a:gd name="connsiteY24" fmla="*/ 957644 h 952500"/>
                <a:gd name="connsiteX25" fmla="*/ 1203293 w 1200150"/>
                <a:gd name="connsiteY25" fmla="*/ 563309 h 952500"/>
                <a:gd name="connsiteX26" fmla="*/ 1179576 w 1200150"/>
                <a:gd name="connsiteY26" fmla="*/ 564356 h 952500"/>
                <a:gd name="connsiteX27" fmla="*/ 238696 w 1200150"/>
                <a:gd name="connsiteY27" fmla="*/ 936403 h 952500"/>
                <a:gd name="connsiteX28" fmla="*/ 189929 w 1200150"/>
                <a:gd name="connsiteY28" fmla="*/ 893159 h 952500"/>
                <a:gd name="connsiteX29" fmla="*/ 178594 w 1200150"/>
                <a:gd name="connsiteY29" fmla="*/ 897160 h 952500"/>
                <a:gd name="connsiteX30" fmla="*/ 27623 w 1200150"/>
                <a:gd name="connsiteY30" fmla="*/ 635984 h 952500"/>
                <a:gd name="connsiteX31" fmla="*/ 36766 w 1200150"/>
                <a:gd name="connsiteY31" fmla="*/ 628174 h 952500"/>
                <a:gd name="connsiteX32" fmla="*/ 23717 w 1200150"/>
                <a:gd name="connsiteY32" fmla="*/ 564261 h 952500"/>
                <a:gd name="connsiteX33" fmla="*/ 0 w 1200150"/>
                <a:gd name="connsiteY33" fmla="*/ 563118 h 952500"/>
                <a:gd name="connsiteX34" fmla="*/ 227743 w 1200150"/>
                <a:gd name="connsiteY34" fmla="*/ 957453 h 952500"/>
                <a:gd name="connsiteX35" fmla="*/ 238696 w 1200150"/>
                <a:gd name="connsiteY35" fmla="*/ 93640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00150" h="952500">
                  <a:moveTo>
                    <a:pt x="975551" y="95"/>
                  </a:moveTo>
                  <a:cubicBezTo>
                    <a:pt x="1096804" y="94869"/>
                    <a:pt x="1181100" y="234791"/>
                    <a:pt x="1203293" y="394430"/>
                  </a:cubicBezTo>
                  <a:lnTo>
                    <a:pt x="1179576" y="393287"/>
                  </a:lnTo>
                  <a:cubicBezTo>
                    <a:pt x="1176338" y="371570"/>
                    <a:pt x="1172051" y="350234"/>
                    <a:pt x="1166527" y="329375"/>
                  </a:cubicBezTo>
                  <a:lnTo>
                    <a:pt x="1175671" y="321564"/>
                  </a:lnTo>
                  <a:cubicBezTo>
                    <a:pt x="1148334" y="221552"/>
                    <a:pt x="1095566" y="132017"/>
                    <a:pt x="1024700" y="60389"/>
                  </a:cubicBezTo>
                  <a:lnTo>
                    <a:pt x="1013365" y="64389"/>
                  </a:lnTo>
                  <a:cubicBezTo>
                    <a:pt x="997934" y="49054"/>
                    <a:pt x="981647" y="34671"/>
                    <a:pt x="964597" y="21146"/>
                  </a:cubicBezTo>
                  <a:lnTo>
                    <a:pt x="975551" y="95"/>
                  </a:lnTo>
                  <a:close/>
                  <a:moveTo>
                    <a:pt x="23813" y="393287"/>
                  </a:moveTo>
                  <a:cubicBezTo>
                    <a:pt x="26956" y="371570"/>
                    <a:pt x="31338" y="350234"/>
                    <a:pt x="36862" y="329375"/>
                  </a:cubicBezTo>
                  <a:lnTo>
                    <a:pt x="27718" y="321564"/>
                  </a:lnTo>
                  <a:cubicBezTo>
                    <a:pt x="55055" y="221552"/>
                    <a:pt x="107823" y="132017"/>
                    <a:pt x="178689" y="60389"/>
                  </a:cubicBezTo>
                  <a:lnTo>
                    <a:pt x="190024" y="64389"/>
                  </a:lnTo>
                  <a:cubicBezTo>
                    <a:pt x="205454" y="49054"/>
                    <a:pt x="221742" y="34671"/>
                    <a:pt x="238792" y="21146"/>
                  </a:cubicBezTo>
                  <a:lnTo>
                    <a:pt x="227933" y="0"/>
                  </a:lnTo>
                  <a:cubicBezTo>
                    <a:pt x="106680" y="94774"/>
                    <a:pt x="22384" y="234696"/>
                    <a:pt x="191" y="394335"/>
                  </a:cubicBezTo>
                  <a:lnTo>
                    <a:pt x="23813" y="393287"/>
                  </a:lnTo>
                  <a:close/>
                  <a:moveTo>
                    <a:pt x="1179576" y="564356"/>
                  </a:moveTo>
                  <a:cubicBezTo>
                    <a:pt x="1176338" y="586073"/>
                    <a:pt x="1172051" y="607505"/>
                    <a:pt x="1166527" y="628269"/>
                  </a:cubicBezTo>
                  <a:lnTo>
                    <a:pt x="1175671" y="636080"/>
                  </a:lnTo>
                  <a:cubicBezTo>
                    <a:pt x="1148334" y="736092"/>
                    <a:pt x="1095566" y="825627"/>
                    <a:pt x="1024700" y="897255"/>
                  </a:cubicBezTo>
                  <a:lnTo>
                    <a:pt x="1013365" y="893255"/>
                  </a:lnTo>
                  <a:cubicBezTo>
                    <a:pt x="997934" y="908590"/>
                    <a:pt x="981647" y="922972"/>
                    <a:pt x="964692" y="936498"/>
                  </a:cubicBezTo>
                  <a:lnTo>
                    <a:pt x="975551" y="957644"/>
                  </a:lnTo>
                  <a:cubicBezTo>
                    <a:pt x="1096804" y="862870"/>
                    <a:pt x="1181100" y="723043"/>
                    <a:pt x="1203293" y="563309"/>
                  </a:cubicBezTo>
                  <a:lnTo>
                    <a:pt x="1179576" y="564356"/>
                  </a:lnTo>
                  <a:close/>
                  <a:moveTo>
                    <a:pt x="238696" y="936403"/>
                  </a:moveTo>
                  <a:cubicBezTo>
                    <a:pt x="221647" y="922877"/>
                    <a:pt x="205359" y="908495"/>
                    <a:pt x="189929" y="893159"/>
                  </a:cubicBezTo>
                  <a:lnTo>
                    <a:pt x="178594" y="897160"/>
                  </a:lnTo>
                  <a:cubicBezTo>
                    <a:pt x="107728" y="825532"/>
                    <a:pt x="54959" y="735997"/>
                    <a:pt x="27623" y="635984"/>
                  </a:cubicBezTo>
                  <a:lnTo>
                    <a:pt x="36766" y="628174"/>
                  </a:lnTo>
                  <a:cubicBezTo>
                    <a:pt x="31242" y="607314"/>
                    <a:pt x="26956" y="585978"/>
                    <a:pt x="23717" y="564261"/>
                  </a:cubicBezTo>
                  <a:lnTo>
                    <a:pt x="0" y="563118"/>
                  </a:lnTo>
                  <a:cubicBezTo>
                    <a:pt x="22193" y="722852"/>
                    <a:pt x="106489" y="862680"/>
                    <a:pt x="227743" y="957453"/>
                  </a:cubicBezTo>
                  <a:lnTo>
                    <a:pt x="238696" y="9364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515475" y="5288852"/>
              <a:ext cx="914400" cy="276225"/>
            </a:xfrm>
            <a:custGeom>
              <a:avLst/>
              <a:gdLst>
                <a:gd name="connsiteX0" fmla="*/ 913733 w 914400"/>
                <a:gd name="connsiteY0" fmla="*/ 0 h 276225"/>
                <a:gd name="connsiteX1" fmla="*/ 922782 w 914400"/>
                <a:gd name="connsiteY1" fmla="*/ 33909 h 276225"/>
                <a:gd name="connsiteX2" fmla="*/ 893350 w 914400"/>
                <a:gd name="connsiteY2" fmla="*/ 33909 h 276225"/>
                <a:gd name="connsiteX3" fmla="*/ 884396 w 914400"/>
                <a:gd name="connsiteY3" fmla="*/ 24955 h 276225"/>
                <a:gd name="connsiteX4" fmla="*/ 913733 w 914400"/>
                <a:gd name="connsiteY4" fmla="*/ 0 h 276225"/>
                <a:gd name="connsiteX5" fmla="*/ 38386 w 914400"/>
                <a:gd name="connsiteY5" fmla="*/ 252889 h 276225"/>
                <a:gd name="connsiteX6" fmla="*/ 29433 w 914400"/>
                <a:gd name="connsiteY6" fmla="*/ 243935 h 276225"/>
                <a:gd name="connsiteX7" fmla="*/ 0 w 914400"/>
                <a:gd name="connsiteY7" fmla="*/ 243935 h 276225"/>
                <a:gd name="connsiteX8" fmla="*/ 9049 w 914400"/>
                <a:gd name="connsiteY8" fmla="*/ 277844 h 276225"/>
                <a:gd name="connsiteX9" fmla="*/ 38386 w 914400"/>
                <a:gd name="connsiteY9" fmla="*/ 252889 h 276225"/>
                <a:gd name="connsiteX10" fmla="*/ 913733 w 914400"/>
                <a:gd name="connsiteY10" fmla="*/ 277939 h 276225"/>
                <a:gd name="connsiteX11" fmla="*/ 922782 w 914400"/>
                <a:gd name="connsiteY11" fmla="*/ 244030 h 276225"/>
                <a:gd name="connsiteX12" fmla="*/ 893350 w 914400"/>
                <a:gd name="connsiteY12" fmla="*/ 244030 h 276225"/>
                <a:gd name="connsiteX13" fmla="*/ 884396 w 914400"/>
                <a:gd name="connsiteY13" fmla="*/ 252984 h 276225"/>
                <a:gd name="connsiteX14" fmla="*/ 913733 w 914400"/>
                <a:gd name="connsiteY14" fmla="*/ 277939 h 276225"/>
                <a:gd name="connsiteX15" fmla="*/ 9049 w 914400"/>
                <a:gd name="connsiteY15" fmla="*/ 0 h 276225"/>
                <a:gd name="connsiteX16" fmla="*/ 0 w 914400"/>
                <a:gd name="connsiteY16" fmla="*/ 33909 h 276225"/>
                <a:gd name="connsiteX17" fmla="*/ 29433 w 914400"/>
                <a:gd name="connsiteY17" fmla="*/ 33909 h 276225"/>
                <a:gd name="connsiteX18" fmla="*/ 38386 w 914400"/>
                <a:gd name="connsiteY18" fmla="*/ 24955 h 276225"/>
                <a:gd name="connsiteX19" fmla="*/ 9049 w 914400"/>
                <a:gd name="connsiteY19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400" h="276225">
                  <a:moveTo>
                    <a:pt x="913733" y="0"/>
                  </a:moveTo>
                  <a:cubicBezTo>
                    <a:pt x="917162" y="11144"/>
                    <a:pt x="920210" y="22479"/>
                    <a:pt x="922782" y="33909"/>
                  </a:cubicBezTo>
                  <a:lnTo>
                    <a:pt x="893350" y="33909"/>
                  </a:lnTo>
                  <a:lnTo>
                    <a:pt x="884396" y="24955"/>
                  </a:lnTo>
                  <a:lnTo>
                    <a:pt x="913733" y="0"/>
                  </a:lnTo>
                  <a:close/>
                  <a:moveTo>
                    <a:pt x="38386" y="252889"/>
                  </a:moveTo>
                  <a:lnTo>
                    <a:pt x="29433" y="243935"/>
                  </a:lnTo>
                  <a:lnTo>
                    <a:pt x="0" y="243935"/>
                  </a:lnTo>
                  <a:cubicBezTo>
                    <a:pt x="2572" y="255460"/>
                    <a:pt x="5620" y="266700"/>
                    <a:pt x="9049" y="277844"/>
                  </a:cubicBezTo>
                  <a:lnTo>
                    <a:pt x="38386" y="252889"/>
                  </a:lnTo>
                  <a:close/>
                  <a:moveTo>
                    <a:pt x="913733" y="277939"/>
                  </a:moveTo>
                  <a:cubicBezTo>
                    <a:pt x="917162" y="266795"/>
                    <a:pt x="920210" y="255460"/>
                    <a:pt x="922782" y="244030"/>
                  </a:cubicBezTo>
                  <a:lnTo>
                    <a:pt x="893350" y="244030"/>
                  </a:lnTo>
                  <a:lnTo>
                    <a:pt x="884396" y="252984"/>
                  </a:lnTo>
                  <a:lnTo>
                    <a:pt x="913733" y="277939"/>
                  </a:lnTo>
                  <a:close/>
                  <a:moveTo>
                    <a:pt x="9049" y="0"/>
                  </a:moveTo>
                  <a:cubicBezTo>
                    <a:pt x="5620" y="11144"/>
                    <a:pt x="2572" y="22479"/>
                    <a:pt x="0" y="33909"/>
                  </a:cubicBezTo>
                  <a:lnTo>
                    <a:pt x="29433" y="33909"/>
                  </a:lnTo>
                  <a:lnTo>
                    <a:pt x="38386" y="24955"/>
                  </a:lnTo>
                  <a:lnTo>
                    <a:pt x="904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9600342" y="4954714"/>
              <a:ext cx="685800" cy="942975"/>
            </a:xfrm>
            <a:custGeom>
              <a:avLst/>
              <a:gdLst>
                <a:gd name="connsiteX0" fmla="*/ 346425 w 685800"/>
                <a:gd name="connsiteY0" fmla="*/ 946214 h 942975"/>
                <a:gd name="connsiteX1" fmla="*/ 0 w 685800"/>
                <a:gd name="connsiteY1" fmla="*/ 795338 h 942975"/>
                <a:gd name="connsiteX2" fmla="*/ 52102 w 685800"/>
                <a:gd name="connsiteY2" fmla="*/ 776859 h 942975"/>
                <a:gd name="connsiteX3" fmla="*/ 346425 w 685800"/>
                <a:gd name="connsiteY3" fmla="*/ 896017 h 942975"/>
                <a:gd name="connsiteX4" fmla="*/ 640747 w 685800"/>
                <a:gd name="connsiteY4" fmla="*/ 776859 h 942975"/>
                <a:gd name="connsiteX5" fmla="*/ 692849 w 685800"/>
                <a:gd name="connsiteY5" fmla="*/ 795338 h 942975"/>
                <a:gd name="connsiteX6" fmla="*/ 346425 w 685800"/>
                <a:gd name="connsiteY6" fmla="*/ 946214 h 942975"/>
                <a:gd name="connsiteX7" fmla="*/ 0 w 685800"/>
                <a:gd name="connsiteY7" fmla="*/ 150876 h 942975"/>
                <a:gd name="connsiteX8" fmla="*/ 52102 w 685800"/>
                <a:gd name="connsiteY8" fmla="*/ 169354 h 942975"/>
                <a:gd name="connsiteX9" fmla="*/ 346425 w 685800"/>
                <a:gd name="connsiteY9" fmla="*/ 50197 h 942975"/>
                <a:gd name="connsiteX10" fmla="*/ 640747 w 685800"/>
                <a:gd name="connsiteY10" fmla="*/ 169354 h 942975"/>
                <a:gd name="connsiteX11" fmla="*/ 692849 w 685800"/>
                <a:gd name="connsiteY11" fmla="*/ 150876 h 942975"/>
                <a:gd name="connsiteX12" fmla="*/ 346425 w 685800"/>
                <a:gd name="connsiteY12" fmla="*/ 0 h 942975"/>
                <a:gd name="connsiteX13" fmla="*/ 0 w 685800"/>
                <a:gd name="connsiteY13" fmla="*/ 150876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5800" h="942975">
                  <a:moveTo>
                    <a:pt x="346425" y="946214"/>
                  </a:moveTo>
                  <a:cubicBezTo>
                    <a:pt x="209645" y="946214"/>
                    <a:pt x="86392" y="888111"/>
                    <a:pt x="0" y="795338"/>
                  </a:cubicBezTo>
                  <a:lnTo>
                    <a:pt x="52102" y="776859"/>
                  </a:lnTo>
                  <a:cubicBezTo>
                    <a:pt x="128207" y="850678"/>
                    <a:pt x="232029" y="896017"/>
                    <a:pt x="346425" y="896017"/>
                  </a:cubicBezTo>
                  <a:cubicBezTo>
                    <a:pt x="460820" y="896017"/>
                    <a:pt x="564547" y="850582"/>
                    <a:pt x="640747" y="776859"/>
                  </a:cubicBezTo>
                  <a:lnTo>
                    <a:pt x="692849" y="795338"/>
                  </a:lnTo>
                  <a:cubicBezTo>
                    <a:pt x="606457" y="888206"/>
                    <a:pt x="483299" y="946214"/>
                    <a:pt x="346425" y="946214"/>
                  </a:cubicBezTo>
                  <a:close/>
                  <a:moveTo>
                    <a:pt x="0" y="150876"/>
                  </a:moveTo>
                  <a:lnTo>
                    <a:pt x="52102" y="169354"/>
                  </a:lnTo>
                  <a:cubicBezTo>
                    <a:pt x="128207" y="95631"/>
                    <a:pt x="232029" y="50197"/>
                    <a:pt x="346425" y="50197"/>
                  </a:cubicBezTo>
                  <a:cubicBezTo>
                    <a:pt x="460820" y="50197"/>
                    <a:pt x="564547" y="95631"/>
                    <a:pt x="640747" y="169354"/>
                  </a:cubicBezTo>
                  <a:lnTo>
                    <a:pt x="692849" y="150876"/>
                  </a:lnTo>
                  <a:cubicBezTo>
                    <a:pt x="606457" y="58103"/>
                    <a:pt x="483299" y="0"/>
                    <a:pt x="346425" y="0"/>
                  </a:cubicBezTo>
                  <a:cubicBezTo>
                    <a:pt x="209645" y="0"/>
                    <a:pt x="86392" y="58103"/>
                    <a:pt x="0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9136814" y="4688205"/>
              <a:ext cx="1619250" cy="1476375"/>
            </a:xfrm>
            <a:custGeom>
              <a:avLst/>
              <a:gdLst>
                <a:gd name="connsiteX0" fmla="*/ 113962 w 1619250"/>
                <a:gd name="connsiteY0" fmla="*/ 942404 h 1476375"/>
                <a:gd name="connsiteX1" fmla="*/ 112247 w 1619250"/>
                <a:gd name="connsiteY1" fmla="*/ 936403 h 1476375"/>
                <a:gd name="connsiteX2" fmla="*/ 30618 w 1619250"/>
                <a:gd name="connsiteY2" fmla="*/ 959739 h 1476375"/>
                <a:gd name="connsiteX3" fmla="*/ 32237 w 1619250"/>
                <a:gd name="connsiteY3" fmla="*/ 965740 h 1476375"/>
                <a:gd name="connsiteX4" fmla="*/ 113962 w 1619250"/>
                <a:gd name="connsiteY4" fmla="*/ 942404 h 1476375"/>
                <a:gd name="connsiteX5" fmla="*/ 8520 w 1619250"/>
                <a:gd name="connsiteY5" fmla="*/ 855345 h 1476375"/>
                <a:gd name="connsiteX6" fmla="*/ 92530 w 1619250"/>
                <a:gd name="connsiteY6" fmla="*/ 843534 h 1476375"/>
                <a:gd name="connsiteX7" fmla="*/ 91768 w 1619250"/>
                <a:gd name="connsiteY7" fmla="*/ 837343 h 1476375"/>
                <a:gd name="connsiteX8" fmla="*/ 7567 w 1619250"/>
                <a:gd name="connsiteY8" fmla="*/ 849154 h 1476375"/>
                <a:gd name="connsiteX9" fmla="*/ 8520 w 1619250"/>
                <a:gd name="connsiteY9" fmla="*/ 855345 h 1476375"/>
                <a:gd name="connsiteX10" fmla="*/ 121486 w 1619250"/>
                <a:gd name="connsiteY10" fmla="*/ 966597 h 1476375"/>
                <a:gd name="connsiteX11" fmla="*/ 119486 w 1619250"/>
                <a:gd name="connsiteY11" fmla="*/ 960787 h 1476375"/>
                <a:gd name="connsiteX12" fmla="*/ 38714 w 1619250"/>
                <a:gd name="connsiteY12" fmla="*/ 986980 h 1476375"/>
                <a:gd name="connsiteX13" fmla="*/ 40619 w 1619250"/>
                <a:gd name="connsiteY13" fmla="*/ 992886 h 1476375"/>
                <a:gd name="connsiteX14" fmla="*/ 121486 w 1619250"/>
                <a:gd name="connsiteY14" fmla="*/ 966597 h 1476375"/>
                <a:gd name="connsiteX15" fmla="*/ 12520 w 1619250"/>
                <a:gd name="connsiteY15" fmla="*/ 880205 h 1476375"/>
                <a:gd name="connsiteX16" fmla="*/ 13092 w 1619250"/>
                <a:gd name="connsiteY16" fmla="*/ 883253 h 1476375"/>
                <a:gd name="connsiteX17" fmla="*/ 96721 w 1619250"/>
                <a:gd name="connsiteY17" fmla="*/ 868489 h 1476375"/>
                <a:gd name="connsiteX18" fmla="*/ 95673 w 1619250"/>
                <a:gd name="connsiteY18" fmla="*/ 862393 h 1476375"/>
                <a:gd name="connsiteX19" fmla="*/ 12044 w 1619250"/>
                <a:gd name="connsiteY19" fmla="*/ 877157 h 1476375"/>
                <a:gd name="connsiteX20" fmla="*/ 12520 w 1619250"/>
                <a:gd name="connsiteY20" fmla="*/ 880205 h 1476375"/>
                <a:gd name="connsiteX21" fmla="*/ 18521 w 1619250"/>
                <a:gd name="connsiteY21" fmla="*/ 910971 h 1476375"/>
                <a:gd name="connsiteX22" fmla="*/ 101579 w 1619250"/>
                <a:gd name="connsiteY22" fmla="*/ 893350 h 1476375"/>
                <a:gd name="connsiteX23" fmla="*/ 100150 w 1619250"/>
                <a:gd name="connsiteY23" fmla="*/ 887349 h 1476375"/>
                <a:gd name="connsiteX24" fmla="*/ 17283 w 1619250"/>
                <a:gd name="connsiteY24" fmla="*/ 904970 h 1476375"/>
                <a:gd name="connsiteX25" fmla="*/ 18521 w 1619250"/>
                <a:gd name="connsiteY25" fmla="*/ 910971 h 1476375"/>
                <a:gd name="connsiteX26" fmla="*/ 25093 w 1619250"/>
                <a:gd name="connsiteY26" fmla="*/ 938498 h 1476375"/>
                <a:gd name="connsiteX27" fmla="*/ 107294 w 1619250"/>
                <a:gd name="connsiteY27" fmla="*/ 918020 h 1476375"/>
                <a:gd name="connsiteX28" fmla="*/ 105865 w 1619250"/>
                <a:gd name="connsiteY28" fmla="*/ 912019 h 1476375"/>
                <a:gd name="connsiteX29" fmla="*/ 23664 w 1619250"/>
                <a:gd name="connsiteY29" fmla="*/ 932497 h 1476375"/>
                <a:gd name="connsiteX30" fmla="*/ 25093 w 1619250"/>
                <a:gd name="connsiteY30" fmla="*/ 938498 h 1476375"/>
                <a:gd name="connsiteX31" fmla="*/ 171302 w 1619250"/>
                <a:gd name="connsiteY31" fmla="*/ 1082707 h 1476375"/>
                <a:gd name="connsiteX32" fmla="*/ 168444 w 1619250"/>
                <a:gd name="connsiteY32" fmla="*/ 1077182 h 1476375"/>
                <a:gd name="connsiteX33" fmla="*/ 93673 w 1619250"/>
                <a:gd name="connsiteY33" fmla="*/ 1116996 h 1476375"/>
                <a:gd name="connsiteX34" fmla="*/ 96531 w 1619250"/>
                <a:gd name="connsiteY34" fmla="*/ 1122521 h 1476375"/>
                <a:gd name="connsiteX35" fmla="*/ 171302 w 1619250"/>
                <a:gd name="connsiteY35" fmla="*/ 1082707 h 1476375"/>
                <a:gd name="connsiteX36" fmla="*/ 105865 w 1619250"/>
                <a:gd name="connsiteY36" fmla="*/ 567214 h 1476375"/>
                <a:gd name="connsiteX37" fmla="*/ 107294 w 1619250"/>
                <a:gd name="connsiteY37" fmla="*/ 561213 h 1476375"/>
                <a:gd name="connsiteX38" fmla="*/ 25093 w 1619250"/>
                <a:gd name="connsiteY38" fmla="*/ 540734 h 1476375"/>
                <a:gd name="connsiteX39" fmla="*/ 23664 w 1619250"/>
                <a:gd name="connsiteY39" fmla="*/ 546735 h 1476375"/>
                <a:gd name="connsiteX40" fmla="*/ 105865 w 1619250"/>
                <a:gd name="connsiteY40" fmla="*/ 567214 h 1476375"/>
                <a:gd name="connsiteX41" fmla="*/ 138917 w 1619250"/>
                <a:gd name="connsiteY41" fmla="*/ 1014031 h 1476375"/>
                <a:gd name="connsiteX42" fmla="*/ 136631 w 1619250"/>
                <a:gd name="connsiteY42" fmla="*/ 1008221 h 1476375"/>
                <a:gd name="connsiteX43" fmla="*/ 58050 w 1619250"/>
                <a:gd name="connsiteY43" fmla="*/ 1039939 h 1476375"/>
                <a:gd name="connsiteX44" fmla="*/ 60336 w 1619250"/>
                <a:gd name="connsiteY44" fmla="*/ 1045654 h 1476375"/>
                <a:gd name="connsiteX45" fmla="*/ 138917 w 1619250"/>
                <a:gd name="connsiteY45" fmla="*/ 1014031 h 1476375"/>
                <a:gd name="connsiteX46" fmla="*/ 159681 w 1619250"/>
                <a:gd name="connsiteY46" fmla="*/ 1060228 h 1476375"/>
                <a:gd name="connsiteX47" fmla="*/ 156919 w 1619250"/>
                <a:gd name="connsiteY47" fmla="*/ 1054703 h 1476375"/>
                <a:gd name="connsiteX48" fmla="*/ 80814 w 1619250"/>
                <a:gd name="connsiteY48" fmla="*/ 1091851 h 1476375"/>
                <a:gd name="connsiteX49" fmla="*/ 83386 w 1619250"/>
                <a:gd name="connsiteY49" fmla="*/ 1097470 h 1476375"/>
                <a:gd name="connsiteX50" fmla="*/ 159681 w 1619250"/>
                <a:gd name="connsiteY50" fmla="*/ 1060228 h 1476375"/>
                <a:gd name="connsiteX51" fmla="*/ 149014 w 1619250"/>
                <a:gd name="connsiteY51" fmla="*/ 1037272 h 1476375"/>
                <a:gd name="connsiteX52" fmla="*/ 146442 w 1619250"/>
                <a:gd name="connsiteY52" fmla="*/ 1031653 h 1476375"/>
                <a:gd name="connsiteX53" fmla="*/ 68908 w 1619250"/>
                <a:gd name="connsiteY53" fmla="*/ 1066229 h 1476375"/>
                <a:gd name="connsiteX54" fmla="*/ 71480 w 1619250"/>
                <a:gd name="connsiteY54" fmla="*/ 1071848 h 1476375"/>
                <a:gd name="connsiteX55" fmla="*/ 149014 w 1619250"/>
                <a:gd name="connsiteY55" fmla="*/ 1037272 h 1476375"/>
                <a:gd name="connsiteX56" fmla="*/ 4424 w 1619250"/>
                <a:gd name="connsiteY56" fmla="*/ 657987 h 1476375"/>
                <a:gd name="connsiteX57" fmla="*/ 88720 w 1619250"/>
                <a:gd name="connsiteY57" fmla="*/ 666845 h 1476375"/>
                <a:gd name="connsiteX58" fmla="*/ 89387 w 1619250"/>
                <a:gd name="connsiteY58" fmla="*/ 660654 h 1476375"/>
                <a:gd name="connsiteX59" fmla="*/ 5091 w 1619250"/>
                <a:gd name="connsiteY59" fmla="*/ 651796 h 1476375"/>
                <a:gd name="connsiteX60" fmla="*/ 4424 w 1619250"/>
                <a:gd name="connsiteY60" fmla="*/ 657987 h 1476375"/>
                <a:gd name="connsiteX61" fmla="*/ 196924 w 1619250"/>
                <a:gd name="connsiteY61" fmla="*/ 1126331 h 1476375"/>
                <a:gd name="connsiteX62" fmla="*/ 193590 w 1619250"/>
                <a:gd name="connsiteY62" fmla="*/ 1121093 h 1476375"/>
                <a:gd name="connsiteX63" fmla="*/ 121677 w 1619250"/>
                <a:gd name="connsiteY63" fmla="*/ 1166050 h 1476375"/>
                <a:gd name="connsiteX64" fmla="*/ 124820 w 1619250"/>
                <a:gd name="connsiteY64" fmla="*/ 1171289 h 1476375"/>
                <a:gd name="connsiteX65" fmla="*/ 196924 w 1619250"/>
                <a:gd name="connsiteY65" fmla="*/ 1126331 h 1476375"/>
                <a:gd name="connsiteX66" fmla="*/ 7567 w 1619250"/>
                <a:gd name="connsiteY66" fmla="*/ 629983 h 1476375"/>
                <a:gd name="connsiteX67" fmla="*/ 91768 w 1619250"/>
                <a:gd name="connsiteY67" fmla="*/ 641794 h 1476375"/>
                <a:gd name="connsiteX68" fmla="*/ 92530 w 1619250"/>
                <a:gd name="connsiteY68" fmla="*/ 635698 h 1476375"/>
                <a:gd name="connsiteX69" fmla="*/ 8520 w 1619250"/>
                <a:gd name="connsiteY69" fmla="*/ 623888 h 1476375"/>
                <a:gd name="connsiteX70" fmla="*/ 7567 w 1619250"/>
                <a:gd name="connsiteY70" fmla="*/ 629983 h 1476375"/>
                <a:gd name="connsiteX71" fmla="*/ 86720 w 1619250"/>
                <a:gd name="connsiteY71" fmla="*/ 692182 h 1476375"/>
                <a:gd name="connsiteX72" fmla="*/ 87196 w 1619250"/>
                <a:gd name="connsiteY72" fmla="*/ 685990 h 1476375"/>
                <a:gd name="connsiteX73" fmla="*/ 2424 w 1619250"/>
                <a:gd name="connsiteY73" fmla="*/ 680085 h 1476375"/>
                <a:gd name="connsiteX74" fmla="*/ 1852 w 1619250"/>
                <a:gd name="connsiteY74" fmla="*/ 686276 h 1476375"/>
                <a:gd name="connsiteX75" fmla="*/ 86720 w 1619250"/>
                <a:gd name="connsiteY75" fmla="*/ 692182 h 1476375"/>
                <a:gd name="connsiteX76" fmla="*/ 89387 w 1619250"/>
                <a:gd name="connsiteY76" fmla="*/ 818483 h 1476375"/>
                <a:gd name="connsiteX77" fmla="*/ 88625 w 1619250"/>
                <a:gd name="connsiteY77" fmla="*/ 812292 h 1476375"/>
                <a:gd name="connsiteX78" fmla="*/ 4329 w 1619250"/>
                <a:gd name="connsiteY78" fmla="*/ 821150 h 1476375"/>
                <a:gd name="connsiteX79" fmla="*/ 4996 w 1619250"/>
                <a:gd name="connsiteY79" fmla="*/ 827341 h 1476375"/>
                <a:gd name="connsiteX80" fmla="*/ 89387 w 1619250"/>
                <a:gd name="connsiteY80" fmla="*/ 818483 h 1476375"/>
                <a:gd name="connsiteX81" fmla="*/ 17283 w 1619250"/>
                <a:gd name="connsiteY81" fmla="*/ 574262 h 1476375"/>
                <a:gd name="connsiteX82" fmla="*/ 100150 w 1619250"/>
                <a:gd name="connsiteY82" fmla="*/ 591883 h 1476375"/>
                <a:gd name="connsiteX83" fmla="*/ 101579 w 1619250"/>
                <a:gd name="connsiteY83" fmla="*/ 585883 h 1476375"/>
                <a:gd name="connsiteX84" fmla="*/ 18521 w 1619250"/>
                <a:gd name="connsiteY84" fmla="*/ 568261 h 1476375"/>
                <a:gd name="connsiteX85" fmla="*/ 17283 w 1619250"/>
                <a:gd name="connsiteY85" fmla="*/ 574262 h 1476375"/>
                <a:gd name="connsiteX86" fmla="*/ 12520 w 1619250"/>
                <a:gd name="connsiteY86" fmla="*/ 599027 h 1476375"/>
                <a:gd name="connsiteX87" fmla="*/ 12044 w 1619250"/>
                <a:gd name="connsiteY87" fmla="*/ 602075 h 1476375"/>
                <a:gd name="connsiteX88" fmla="*/ 95673 w 1619250"/>
                <a:gd name="connsiteY88" fmla="*/ 616839 h 1476375"/>
                <a:gd name="connsiteX89" fmla="*/ 96721 w 1619250"/>
                <a:gd name="connsiteY89" fmla="*/ 610743 h 1476375"/>
                <a:gd name="connsiteX90" fmla="*/ 13092 w 1619250"/>
                <a:gd name="connsiteY90" fmla="*/ 595979 h 1476375"/>
                <a:gd name="connsiteX91" fmla="*/ 12520 w 1619250"/>
                <a:gd name="connsiteY91" fmla="*/ 599027 h 1476375"/>
                <a:gd name="connsiteX92" fmla="*/ 85767 w 1619250"/>
                <a:gd name="connsiteY92" fmla="*/ 768001 h 1476375"/>
                <a:gd name="connsiteX93" fmla="*/ 85672 w 1619250"/>
                <a:gd name="connsiteY93" fmla="*/ 761809 h 1476375"/>
                <a:gd name="connsiteX94" fmla="*/ 519 w 1619250"/>
                <a:gd name="connsiteY94" fmla="*/ 764762 h 1476375"/>
                <a:gd name="connsiteX95" fmla="*/ 805 w 1619250"/>
                <a:gd name="connsiteY95" fmla="*/ 770954 h 1476375"/>
                <a:gd name="connsiteX96" fmla="*/ 85767 w 1619250"/>
                <a:gd name="connsiteY96" fmla="*/ 768001 h 1476375"/>
                <a:gd name="connsiteX97" fmla="*/ 85577 w 1619250"/>
                <a:gd name="connsiteY97" fmla="*/ 717423 h 1476375"/>
                <a:gd name="connsiteX98" fmla="*/ 85672 w 1619250"/>
                <a:gd name="connsiteY98" fmla="*/ 711232 h 1476375"/>
                <a:gd name="connsiteX99" fmla="*/ 614 w 1619250"/>
                <a:gd name="connsiteY99" fmla="*/ 708279 h 1476375"/>
                <a:gd name="connsiteX100" fmla="*/ 328 w 1619250"/>
                <a:gd name="connsiteY100" fmla="*/ 714470 h 1476375"/>
                <a:gd name="connsiteX101" fmla="*/ 85577 w 1619250"/>
                <a:gd name="connsiteY101" fmla="*/ 717423 h 1476375"/>
                <a:gd name="connsiteX102" fmla="*/ 87196 w 1619250"/>
                <a:gd name="connsiteY102" fmla="*/ 793242 h 1476375"/>
                <a:gd name="connsiteX103" fmla="*/ 86720 w 1619250"/>
                <a:gd name="connsiteY103" fmla="*/ 787051 h 1476375"/>
                <a:gd name="connsiteX104" fmla="*/ 1852 w 1619250"/>
                <a:gd name="connsiteY104" fmla="*/ 792956 h 1476375"/>
                <a:gd name="connsiteX105" fmla="*/ 2424 w 1619250"/>
                <a:gd name="connsiteY105" fmla="*/ 799147 h 1476375"/>
                <a:gd name="connsiteX106" fmla="*/ 87196 w 1619250"/>
                <a:gd name="connsiteY106" fmla="*/ 793242 h 1476375"/>
                <a:gd name="connsiteX107" fmla="*/ 42 w 1619250"/>
                <a:gd name="connsiteY107" fmla="*/ 742664 h 1476375"/>
                <a:gd name="connsiteX108" fmla="*/ 85101 w 1619250"/>
                <a:gd name="connsiteY108" fmla="*/ 742664 h 1476375"/>
                <a:gd name="connsiteX109" fmla="*/ 85005 w 1619250"/>
                <a:gd name="connsiteY109" fmla="*/ 739616 h 1476375"/>
                <a:gd name="connsiteX110" fmla="*/ 85101 w 1619250"/>
                <a:gd name="connsiteY110" fmla="*/ 736473 h 1476375"/>
                <a:gd name="connsiteX111" fmla="*/ 42 w 1619250"/>
                <a:gd name="connsiteY111" fmla="*/ 736473 h 1476375"/>
                <a:gd name="connsiteX112" fmla="*/ 42 w 1619250"/>
                <a:gd name="connsiteY112" fmla="*/ 739616 h 1476375"/>
                <a:gd name="connsiteX113" fmla="*/ 42 w 1619250"/>
                <a:gd name="connsiteY113" fmla="*/ 742664 h 1476375"/>
                <a:gd name="connsiteX114" fmla="*/ 662316 w 1619250"/>
                <a:gd name="connsiteY114" fmla="*/ 1449419 h 1476375"/>
                <a:gd name="connsiteX115" fmla="*/ 656315 w 1619250"/>
                <a:gd name="connsiteY115" fmla="*/ 1447990 h 1476375"/>
                <a:gd name="connsiteX116" fmla="*/ 653267 w 1619250"/>
                <a:gd name="connsiteY116" fmla="*/ 1462183 h 1476375"/>
                <a:gd name="connsiteX117" fmla="*/ 659363 w 1619250"/>
                <a:gd name="connsiteY117" fmla="*/ 1463421 h 1476375"/>
                <a:gd name="connsiteX118" fmla="*/ 662316 w 1619250"/>
                <a:gd name="connsiteY118" fmla="*/ 1449419 h 1476375"/>
                <a:gd name="connsiteX119" fmla="*/ 210735 w 1619250"/>
                <a:gd name="connsiteY119" fmla="*/ 1147572 h 1476375"/>
                <a:gd name="connsiteX120" fmla="*/ 207306 w 1619250"/>
                <a:gd name="connsiteY120" fmla="*/ 1142429 h 1476375"/>
                <a:gd name="connsiteX121" fmla="*/ 152538 w 1619250"/>
                <a:gd name="connsiteY121" fmla="*/ 1179386 h 1476375"/>
                <a:gd name="connsiteX122" fmla="*/ 161587 w 1619250"/>
                <a:gd name="connsiteY122" fmla="*/ 1180814 h 1476375"/>
                <a:gd name="connsiteX123" fmla="*/ 210735 w 1619250"/>
                <a:gd name="connsiteY123" fmla="*/ 1147572 h 1476375"/>
                <a:gd name="connsiteX124" fmla="*/ 494962 w 1619250"/>
                <a:gd name="connsiteY124" fmla="*/ 1392650 h 1476375"/>
                <a:gd name="connsiteX125" fmla="*/ 489437 w 1619250"/>
                <a:gd name="connsiteY125" fmla="*/ 1389888 h 1476375"/>
                <a:gd name="connsiteX126" fmla="*/ 483055 w 1619250"/>
                <a:gd name="connsiteY126" fmla="*/ 1403032 h 1476375"/>
                <a:gd name="connsiteX127" fmla="*/ 488675 w 1619250"/>
                <a:gd name="connsiteY127" fmla="*/ 1405700 h 1476375"/>
                <a:gd name="connsiteX128" fmla="*/ 494962 w 1619250"/>
                <a:gd name="connsiteY128" fmla="*/ 1392650 h 1476375"/>
                <a:gd name="connsiteX129" fmla="*/ 450194 w 1619250"/>
                <a:gd name="connsiteY129" fmla="*/ 1368933 h 1476375"/>
                <a:gd name="connsiteX130" fmla="*/ 444860 w 1619250"/>
                <a:gd name="connsiteY130" fmla="*/ 1365790 h 1476375"/>
                <a:gd name="connsiteX131" fmla="*/ 437526 w 1619250"/>
                <a:gd name="connsiteY131" fmla="*/ 1378458 h 1476375"/>
                <a:gd name="connsiteX132" fmla="*/ 442860 w 1619250"/>
                <a:gd name="connsiteY132" fmla="*/ 1381601 h 1476375"/>
                <a:gd name="connsiteX133" fmla="*/ 450194 w 1619250"/>
                <a:gd name="connsiteY133" fmla="*/ 1368933 h 1476375"/>
                <a:gd name="connsiteX134" fmla="*/ 472387 w 1619250"/>
                <a:gd name="connsiteY134" fmla="*/ 1381125 h 1476375"/>
                <a:gd name="connsiteX135" fmla="*/ 466863 w 1619250"/>
                <a:gd name="connsiteY135" fmla="*/ 1378268 h 1476375"/>
                <a:gd name="connsiteX136" fmla="*/ 460100 w 1619250"/>
                <a:gd name="connsiteY136" fmla="*/ 1390936 h 1476375"/>
                <a:gd name="connsiteX137" fmla="*/ 465529 w 1619250"/>
                <a:gd name="connsiteY137" fmla="*/ 1393888 h 1476375"/>
                <a:gd name="connsiteX138" fmla="*/ 472387 w 1619250"/>
                <a:gd name="connsiteY138" fmla="*/ 1381125 h 1476375"/>
                <a:gd name="connsiteX139" fmla="*/ 541253 w 1619250"/>
                <a:gd name="connsiteY139" fmla="*/ 1412938 h 1476375"/>
                <a:gd name="connsiteX140" fmla="*/ 535538 w 1619250"/>
                <a:gd name="connsiteY140" fmla="*/ 1410652 h 1476375"/>
                <a:gd name="connsiteX141" fmla="*/ 530109 w 1619250"/>
                <a:gd name="connsiteY141" fmla="*/ 1424083 h 1476375"/>
                <a:gd name="connsiteX142" fmla="*/ 535824 w 1619250"/>
                <a:gd name="connsiteY142" fmla="*/ 1426369 h 1476375"/>
                <a:gd name="connsiteX143" fmla="*/ 541253 w 1619250"/>
                <a:gd name="connsiteY143" fmla="*/ 1412938 h 1476375"/>
                <a:gd name="connsiteX144" fmla="*/ 517917 w 1619250"/>
                <a:gd name="connsiteY144" fmla="*/ 1403128 h 1476375"/>
                <a:gd name="connsiteX145" fmla="*/ 512297 w 1619250"/>
                <a:gd name="connsiteY145" fmla="*/ 1400556 h 1476375"/>
                <a:gd name="connsiteX146" fmla="*/ 506391 w 1619250"/>
                <a:gd name="connsiteY146" fmla="*/ 1413891 h 1476375"/>
                <a:gd name="connsiteX147" fmla="*/ 512011 w 1619250"/>
                <a:gd name="connsiteY147" fmla="*/ 1416558 h 1476375"/>
                <a:gd name="connsiteX148" fmla="*/ 517917 w 1619250"/>
                <a:gd name="connsiteY148" fmla="*/ 1403128 h 1476375"/>
                <a:gd name="connsiteX149" fmla="*/ 564875 w 1619250"/>
                <a:gd name="connsiteY149" fmla="*/ 1421987 h 1476375"/>
                <a:gd name="connsiteX150" fmla="*/ 559065 w 1619250"/>
                <a:gd name="connsiteY150" fmla="*/ 1419892 h 1476375"/>
                <a:gd name="connsiteX151" fmla="*/ 554111 w 1619250"/>
                <a:gd name="connsiteY151" fmla="*/ 1433608 h 1476375"/>
                <a:gd name="connsiteX152" fmla="*/ 560017 w 1619250"/>
                <a:gd name="connsiteY152" fmla="*/ 1435608 h 1476375"/>
                <a:gd name="connsiteX153" fmla="*/ 564875 w 1619250"/>
                <a:gd name="connsiteY153" fmla="*/ 1421987 h 1476375"/>
                <a:gd name="connsiteX154" fmla="*/ 613167 w 1619250"/>
                <a:gd name="connsiteY154" fmla="*/ 1437322 h 1476375"/>
                <a:gd name="connsiteX155" fmla="*/ 607261 w 1619250"/>
                <a:gd name="connsiteY155" fmla="*/ 1435608 h 1476375"/>
                <a:gd name="connsiteX156" fmla="*/ 603261 w 1619250"/>
                <a:gd name="connsiteY156" fmla="*/ 1449705 h 1476375"/>
                <a:gd name="connsiteX157" fmla="*/ 609262 w 1619250"/>
                <a:gd name="connsiteY157" fmla="*/ 1451324 h 1476375"/>
                <a:gd name="connsiteX158" fmla="*/ 613167 w 1619250"/>
                <a:gd name="connsiteY158" fmla="*/ 1437322 h 1476375"/>
                <a:gd name="connsiteX159" fmla="*/ 637646 w 1619250"/>
                <a:gd name="connsiteY159" fmla="*/ 1443800 h 1476375"/>
                <a:gd name="connsiteX160" fmla="*/ 631645 w 1619250"/>
                <a:gd name="connsiteY160" fmla="*/ 1442371 h 1476375"/>
                <a:gd name="connsiteX161" fmla="*/ 628121 w 1619250"/>
                <a:gd name="connsiteY161" fmla="*/ 1456468 h 1476375"/>
                <a:gd name="connsiteX162" fmla="*/ 634122 w 1619250"/>
                <a:gd name="connsiteY162" fmla="*/ 1458087 h 1476375"/>
                <a:gd name="connsiteX163" fmla="*/ 637646 w 1619250"/>
                <a:gd name="connsiteY163" fmla="*/ 1443800 h 1476375"/>
                <a:gd name="connsiteX164" fmla="*/ 588878 w 1619250"/>
                <a:gd name="connsiteY164" fmla="*/ 1430084 h 1476375"/>
                <a:gd name="connsiteX165" fmla="*/ 582973 w 1619250"/>
                <a:gd name="connsiteY165" fmla="*/ 1428083 h 1476375"/>
                <a:gd name="connsiteX166" fmla="*/ 578495 w 1619250"/>
                <a:gd name="connsiteY166" fmla="*/ 1441895 h 1476375"/>
                <a:gd name="connsiteX167" fmla="*/ 584401 w 1619250"/>
                <a:gd name="connsiteY167" fmla="*/ 1443894 h 1476375"/>
                <a:gd name="connsiteX168" fmla="*/ 588878 w 1619250"/>
                <a:gd name="connsiteY168" fmla="*/ 1430084 h 1476375"/>
                <a:gd name="connsiteX169" fmla="*/ 428477 w 1619250"/>
                <a:gd name="connsiteY169" fmla="*/ 1355979 h 1476375"/>
                <a:gd name="connsiteX170" fmla="*/ 423238 w 1619250"/>
                <a:gd name="connsiteY170" fmla="*/ 1352645 h 1476375"/>
                <a:gd name="connsiteX171" fmla="*/ 415523 w 1619250"/>
                <a:gd name="connsiteY171" fmla="*/ 1364932 h 1476375"/>
                <a:gd name="connsiteX172" fmla="*/ 420761 w 1619250"/>
                <a:gd name="connsiteY172" fmla="*/ 1368171 h 1476375"/>
                <a:gd name="connsiteX173" fmla="*/ 428477 w 1619250"/>
                <a:gd name="connsiteY173" fmla="*/ 1355979 h 1476375"/>
                <a:gd name="connsiteX174" fmla="*/ 407141 w 1619250"/>
                <a:gd name="connsiteY174" fmla="*/ 1342358 h 1476375"/>
                <a:gd name="connsiteX175" fmla="*/ 401998 w 1619250"/>
                <a:gd name="connsiteY175" fmla="*/ 1338929 h 1476375"/>
                <a:gd name="connsiteX176" fmla="*/ 393996 w 1619250"/>
                <a:gd name="connsiteY176" fmla="*/ 1350836 h 1476375"/>
                <a:gd name="connsiteX177" fmla="*/ 399045 w 1619250"/>
                <a:gd name="connsiteY177" fmla="*/ 1354360 h 1476375"/>
                <a:gd name="connsiteX178" fmla="*/ 407141 w 1619250"/>
                <a:gd name="connsiteY178" fmla="*/ 1342358 h 1476375"/>
                <a:gd name="connsiteX179" fmla="*/ 273315 w 1619250"/>
                <a:gd name="connsiteY179" fmla="*/ 1227011 h 1476375"/>
                <a:gd name="connsiteX180" fmla="*/ 269219 w 1619250"/>
                <a:gd name="connsiteY180" fmla="*/ 1222343 h 1476375"/>
                <a:gd name="connsiteX181" fmla="*/ 258551 w 1619250"/>
                <a:gd name="connsiteY181" fmla="*/ 1231963 h 1476375"/>
                <a:gd name="connsiteX182" fmla="*/ 262742 w 1619250"/>
                <a:gd name="connsiteY182" fmla="*/ 1236536 h 1476375"/>
                <a:gd name="connsiteX183" fmla="*/ 273315 w 1619250"/>
                <a:gd name="connsiteY183" fmla="*/ 1227011 h 1476375"/>
                <a:gd name="connsiteX184" fmla="*/ 256741 w 1619250"/>
                <a:gd name="connsiteY184" fmla="*/ 1207865 h 1476375"/>
                <a:gd name="connsiteX185" fmla="*/ 252646 w 1619250"/>
                <a:gd name="connsiteY185" fmla="*/ 1203198 h 1476375"/>
                <a:gd name="connsiteX186" fmla="*/ 241692 w 1619250"/>
                <a:gd name="connsiteY186" fmla="*/ 1212342 h 1476375"/>
                <a:gd name="connsiteX187" fmla="*/ 245597 w 1619250"/>
                <a:gd name="connsiteY187" fmla="*/ 1217104 h 1476375"/>
                <a:gd name="connsiteX188" fmla="*/ 256741 w 1619250"/>
                <a:gd name="connsiteY188" fmla="*/ 1207865 h 1476375"/>
                <a:gd name="connsiteX189" fmla="*/ 225404 w 1619250"/>
                <a:gd name="connsiteY189" fmla="*/ 1168146 h 1476375"/>
                <a:gd name="connsiteX190" fmla="*/ 221785 w 1619250"/>
                <a:gd name="connsiteY190" fmla="*/ 1163098 h 1476375"/>
                <a:gd name="connsiteX191" fmla="*/ 191114 w 1619250"/>
                <a:gd name="connsiteY191" fmla="*/ 1185386 h 1476375"/>
                <a:gd name="connsiteX192" fmla="*/ 199781 w 1619250"/>
                <a:gd name="connsiteY192" fmla="*/ 1186719 h 1476375"/>
                <a:gd name="connsiteX193" fmla="*/ 225404 w 1619250"/>
                <a:gd name="connsiteY193" fmla="*/ 1168146 h 1476375"/>
                <a:gd name="connsiteX194" fmla="*/ 240739 w 1619250"/>
                <a:gd name="connsiteY194" fmla="*/ 1188244 h 1476375"/>
                <a:gd name="connsiteX195" fmla="*/ 236929 w 1619250"/>
                <a:gd name="connsiteY195" fmla="*/ 1183386 h 1476375"/>
                <a:gd name="connsiteX196" fmla="*/ 225404 w 1619250"/>
                <a:gd name="connsiteY196" fmla="*/ 1192339 h 1476375"/>
                <a:gd name="connsiteX197" fmla="*/ 229309 w 1619250"/>
                <a:gd name="connsiteY197" fmla="*/ 1197102 h 1476375"/>
                <a:gd name="connsiteX198" fmla="*/ 240739 w 1619250"/>
                <a:gd name="connsiteY198" fmla="*/ 1188244 h 1476375"/>
                <a:gd name="connsiteX199" fmla="*/ 308747 w 1619250"/>
                <a:gd name="connsiteY199" fmla="*/ 1263110 h 1476375"/>
                <a:gd name="connsiteX200" fmla="*/ 304271 w 1619250"/>
                <a:gd name="connsiteY200" fmla="*/ 1258824 h 1476375"/>
                <a:gd name="connsiteX201" fmla="*/ 294270 w 1619250"/>
                <a:gd name="connsiteY201" fmla="*/ 1269111 h 1476375"/>
                <a:gd name="connsiteX202" fmla="*/ 298651 w 1619250"/>
                <a:gd name="connsiteY202" fmla="*/ 1273493 h 1476375"/>
                <a:gd name="connsiteX203" fmla="*/ 308747 w 1619250"/>
                <a:gd name="connsiteY203" fmla="*/ 1263110 h 1476375"/>
                <a:gd name="connsiteX204" fmla="*/ 327321 w 1619250"/>
                <a:gd name="connsiteY204" fmla="*/ 1280350 h 1476375"/>
                <a:gd name="connsiteX205" fmla="*/ 322654 w 1619250"/>
                <a:gd name="connsiteY205" fmla="*/ 1276255 h 1476375"/>
                <a:gd name="connsiteX206" fmla="*/ 313034 w 1619250"/>
                <a:gd name="connsiteY206" fmla="*/ 1286923 h 1476375"/>
                <a:gd name="connsiteX207" fmla="*/ 317701 w 1619250"/>
                <a:gd name="connsiteY207" fmla="*/ 1291018 h 1476375"/>
                <a:gd name="connsiteX208" fmla="*/ 327321 w 1619250"/>
                <a:gd name="connsiteY208" fmla="*/ 1280350 h 1476375"/>
                <a:gd name="connsiteX209" fmla="*/ 386472 w 1619250"/>
                <a:gd name="connsiteY209" fmla="*/ 1327785 h 1476375"/>
                <a:gd name="connsiteX210" fmla="*/ 381423 w 1619250"/>
                <a:gd name="connsiteY210" fmla="*/ 1324165 h 1476375"/>
                <a:gd name="connsiteX211" fmla="*/ 372851 w 1619250"/>
                <a:gd name="connsiteY211" fmla="*/ 1335977 h 1476375"/>
                <a:gd name="connsiteX212" fmla="*/ 377899 w 1619250"/>
                <a:gd name="connsiteY212" fmla="*/ 1339501 h 1476375"/>
                <a:gd name="connsiteX213" fmla="*/ 386472 w 1619250"/>
                <a:gd name="connsiteY213" fmla="*/ 1327785 h 1476375"/>
                <a:gd name="connsiteX214" fmla="*/ 366183 w 1619250"/>
                <a:gd name="connsiteY214" fmla="*/ 1312640 h 1476375"/>
                <a:gd name="connsiteX215" fmla="*/ 361326 w 1619250"/>
                <a:gd name="connsiteY215" fmla="*/ 1308830 h 1476375"/>
                <a:gd name="connsiteX216" fmla="*/ 352467 w 1619250"/>
                <a:gd name="connsiteY216" fmla="*/ 1320260 h 1476375"/>
                <a:gd name="connsiteX217" fmla="*/ 357325 w 1619250"/>
                <a:gd name="connsiteY217" fmla="*/ 1324070 h 1476375"/>
                <a:gd name="connsiteX218" fmla="*/ 366183 w 1619250"/>
                <a:gd name="connsiteY218" fmla="*/ 1312640 h 1476375"/>
                <a:gd name="connsiteX219" fmla="*/ 346371 w 1619250"/>
                <a:gd name="connsiteY219" fmla="*/ 1296924 h 1476375"/>
                <a:gd name="connsiteX220" fmla="*/ 341704 w 1619250"/>
                <a:gd name="connsiteY220" fmla="*/ 1292828 h 1476375"/>
                <a:gd name="connsiteX221" fmla="*/ 332370 w 1619250"/>
                <a:gd name="connsiteY221" fmla="*/ 1303877 h 1476375"/>
                <a:gd name="connsiteX222" fmla="*/ 337037 w 1619250"/>
                <a:gd name="connsiteY222" fmla="*/ 1307973 h 1476375"/>
                <a:gd name="connsiteX223" fmla="*/ 346371 w 1619250"/>
                <a:gd name="connsiteY223" fmla="*/ 1296924 h 1476375"/>
                <a:gd name="connsiteX224" fmla="*/ 183779 w 1619250"/>
                <a:gd name="connsiteY224" fmla="*/ 1104709 h 1476375"/>
                <a:gd name="connsiteX225" fmla="*/ 180731 w 1619250"/>
                <a:gd name="connsiteY225" fmla="*/ 1099280 h 1476375"/>
                <a:gd name="connsiteX226" fmla="*/ 107103 w 1619250"/>
                <a:gd name="connsiteY226" fmla="*/ 1141762 h 1476375"/>
                <a:gd name="connsiteX227" fmla="*/ 110342 w 1619250"/>
                <a:gd name="connsiteY227" fmla="*/ 1147096 h 1476375"/>
                <a:gd name="connsiteX228" fmla="*/ 183779 w 1619250"/>
                <a:gd name="connsiteY228" fmla="*/ 1104709 h 1476375"/>
                <a:gd name="connsiteX229" fmla="*/ 112342 w 1619250"/>
                <a:gd name="connsiteY229" fmla="*/ 542830 h 1476375"/>
                <a:gd name="connsiteX230" fmla="*/ 114056 w 1619250"/>
                <a:gd name="connsiteY230" fmla="*/ 536829 h 1476375"/>
                <a:gd name="connsiteX231" fmla="*/ 32428 w 1619250"/>
                <a:gd name="connsiteY231" fmla="*/ 513397 h 1476375"/>
                <a:gd name="connsiteX232" fmla="*/ 30808 w 1619250"/>
                <a:gd name="connsiteY232" fmla="*/ 519398 h 1476375"/>
                <a:gd name="connsiteX233" fmla="*/ 112342 w 1619250"/>
                <a:gd name="connsiteY233" fmla="*/ 542830 h 1476375"/>
                <a:gd name="connsiteX234" fmla="*/ 656220 w 1619250"/>
                <a:gd name="connsiteY234" fmla="*/ 31147 h 1476375"/>
                <a:gd name="connsiteX235" fmla="*/ 662221 w 1619250"/>
                <a:gd name="connsiteY235" fmla="*/ 29718 h 1476375"/>
                <a:gd name="connsiteX236" fmla="*/ 659268 w 1619250"/>
                <a:gd name="connsiteY236" fmla="*/ 15716 h 1476375"/>
                <a:gd name="connsiteX237" fmla="*/ 653172 w 1619250"/>
                <a:gd name="connsiteY237" fmla="*/ 16954 h 1476375"/>
                <a:gd name="connsiteX238" fmla="*/ 656220 w 1619250"/>
                <a:gd name="connsiteY238" fmla="*/ 31147 h 1476375"/>
                <a:gd name="connsiteX239" fmla="*/ 681080 w 1619250"/>
                <a:gd name="connsiteY239" fmla="*/ 26384 h 1476375"/>
                <a:gd name="connsiteX240" fmla="*/ 687176 w 1619250"/>
                <a:gd name="connsiteY240" fmla="*/ 25241 h 1476375"/>
                <a:gd name="connsiteX241" fmla="*/ 684604 w 1619250"/>
                <a:gd name="connsiteY241" fmla="*/ 10763 h 1476375"/>
                <a:gd name="connsiteX242" fmla="*/ 678508 w 1619250"/>
                <a:gd name="connsiteY242" fmla="*/ 11716 h 1476375"/>
                <a:gd name="connsiteX243" fmla="*/ 681080 w 1619250"/>
                <a:gd name="connsiteY243" fmla="*/ 26384 h 1476375"/>
                <a:gd name="connsiteX244" fmla="*/ 731086 w 1619250"/>
                <a:gd name="connsiteY244" fmla="*/ 19050 h 1476375"/>
                <a:gd name="connsiteX245" fmla="*/ 737182 w 1619250"/>
                <a:gd name="connsiteY245" fmla="*/ 18383 h 1476375"/>
                <a:gd name="connsiteX246" fmla="*/ 735658 w 1619250"/>
                <a:gd name="connsiteY246" fmla="*/ 4096 h 1476375"/>
                <a:gd name="connsiteX247" fmla="*/ 729467 w 1619250"/>
                <a:gd name="connsiteY247" fmla="*/ 4667 h 1476375"/>
                <a:gd name="connsiteX248" fmla="*/ 731086 w 1619250"/>
                <a:gd name="connsiteY248" fmla="*/ 19050 h 1476375"/>
                <a:gd name="connsiteX249" fmla="*/ 706035 w 1619250"/>
                <a:gd name="connsiteY249" fmla="*/ 22193 h 1476375"/>
                <a:gd name="connsiteX250" fmla="*/ 712227 w 1619250"/>
                <a:gd name="connsiteY250" fmla="*/ 21431 h 1476375"/>
                <a:gd name="connsiteX251" fmla="*/ 710226 w 1619250"/>
                <a:gd name="connsiteY251" fmla="*/ 6953 h 1476375"/>
                <a:gd name="connsiteX252" fmla="*/ 704130 w 1619250"/>
                <a:gd name="connsiteY252" fmla="*/ 7810 h 1476375"/>
                <a:gd name="connsiteX253" fmla="*/ 706035 w 1619250"/>
                <a:gd name="connsiteY253" fmla="*/ 22193 h 1476375"/>
                <a:gd name="connsiteX254" fmla="*/ 512297 w 1619250"/>
                <a:gd name="connsiteY254" fmla="*/ 78676 h 1476375"/>
                <a:gd name="connsiteX255" fmla="*/ 517917 w 1619250"/>
                <a:gd name="connsiteY255" fmla="*/ 76105 h 1476375"/>
                <a:gd name="connsiteX256" fmla="*/ 511916 w 1619250"/>
                <a:gd name="connsiteY256" fmla="*/ 62674 h 1476375"/>
                <a:gd name="connsiteX257" fmla="*/ 506296 w 1619250"/>
                <a:gd name="connsiteY257" fmla="*/ 65246 h 1476375"/>
                <a:gd name="connsiteX258" fmla="*/ 512297 w 1619250"/>
                <a:gd name="connsiteY258" fmla="*/ 78676 h 1476375"/>
                <a:gd name="connsiteX259" fmla="*/ 535538 w 1619250"/>
                <a:gd name="connsiteY259" fmla="*/ 68580 h 1476375"/>
                <a:gd name="connsiteX260" fmla="*/ 541348 w 1619250"/>
                <a:gd name="connsiteY260" fmla="*/ 66294 h 1476375"/>
                <a:gd name="connsiteX261" fmla="*/ 535919 w 1619250"/>
                <a:gd name="connsiteY261" fmla="*/ 52864 h 1476375"/>
                <a:gd name="connsiteX262" fmla="*/ 530204 w 1619250"/>
                <a:gd name="connsiteY262" fmla="*/ 55150 h 1476375"/>
                <a:gd name="connsiteX263" fmla="*/ 535538 w 1619250"/>
                <a:gd name="connsiteY263" fmla="*/ 68580 h 1476375"/>
                <a:gd name="connsiteX264" fmla="*/ 756328 w 1619250"/>
                <a:gd name="connsiteY264" fmla="*/ 16859 h 1476375"/>
                <a:gd name="connsiteX265" fmla="*/ 762519 w 1619250"/>
                <a:gd name="connsiteY265" fmla="*/ 16383 h 1476375"/>
                <a:gd name="connsiteX266" fmla="*/ 761471 w 1619250"/>
                <a:gd name="connsiteY266" fmla="*/ 1714 h 1476375"/>
                <a:gd name="connsiteX267" fmla="*/ 755279 w 1619250"/>
                <a:gd name="connsiteY267" fmla="*/ 2286 h 1476375"/>
                <a:gd name="connsiteX268" fmla="*/ 756328 w 1619250"/>
                <a:gd name="connsiteY268" fmla="*/ 16859 h 1476375"/>
                <a:gd name="connsiteX269" fmla="*/ 607166 w 1619250"/>
                <a:gd name="connsiteY269" fmla="*/ 43624 h 1476375"/>
                <a:gd name="connsiteX270" fmla="*/ 613167 w 1619250"/>
                <a:gd name="connsiteY270" fmla="*/ 41910 h 1476375"/>
                <a:gd name="connsiteX271" fmla="*/ 609166 w 1619250"/>
                <a:gd name="connsiteY271" fmla="*/ 27908 h 1476375"/>
                <a:gd name="connsiteX272" fmla="*/ 603165 w 1619250"/>
                <a:gd name="connsiteY272" fmla="*/ 29527 h 1476375"/>
                <a:gd name="connsiteX273" fmla="*/ 607166 w 1619250"/>
                <a:gd name="connsiteY273" fmla="*/ 43624 h 1476375"/>
                <a:gd name="connsiteX274" fmla="*/ 583068 w 1619250"/>
                <a:gd name="connsiteY274" fmla="*/ 51149 h 1476375"/>
                <a:gd name="connsiteX275" fmla="*/ 588973 w 1619250"/>
                <a:gd name="connsiteY275" fmla="*/ 49149 h 1476375"/>
                <a:gd name="connsiteX276" fmla="*/ 584496 w 1619250"/>
                <a:gd name="connsiteY276" fmla="*/ 35338 h 1476375"/>
                <a:gd name="connsiteX277" fmla="*/ 578591 w 1619250"/>
                <a:gd name="connsiteY277" fmla="*/ 37338 h 1476375"/>
                <a:gd name="connsiteX278" fmla="*/ 583068 w 1619250"/>
                <a:gd name="connsiteY278" fmla="*/ 51149 h 1476375"/>
                <a:gd name="connsiteX279" fmla="*/ 559065 w 1619250"/>
                <a:gd name="connsiteY279" fmla="*/ 59341 h 1476375"/>
                <a:gd name="connsiteX280" fmla="*/ 564875 w 1619250"/>
                <a:gd name="connsiteY280" fmla="*/ 57245 h 1476375"/>
                <a:gd name="connsiteX281" fmla="*/ 559922 w 1619250"/>
                <a:gd name="connsiteY281" fmla="*/ 43529 h 1476375"/>
                <a:gd name="connsiteX282" fmla="*/ 554111 w 1619250"/>
                <a:gd name="connsiteY282" fmla="*/ 45529 h 1476375"/>
                <a:gd name="connsiteX283" fmla="*/ 559065 w 1619250"/>
                <a:gd name="connsiteY283" fmla="*/ 59341 h 1476375"/>
                <a:gd name="connsiteX284" fmla="*/ 290746 w 1619250"/>
                <a:gd name="connsiteY284" fmla="*/ 233934 h 1476375"/>
                <a:gd name="connsiteX285" fmla="*/ 280268 w 1619250"/>
                <a:gd name="connsiteY285" fmla="*/ 223742 h 1476375"/>
                <a:gd name="connsiteX286" fmla="*/ 275981 w 1619250"/>
                <a:gd name="connsiteY286" fmla="*/ 228219 h 1476375"/>
                <a:gd name="connsiteX287" fmla="*/ 286459 w 1619250"/>
                <a:gd name="connsiteY287" fmla="*/ 238411 h 1476375"/>
                <a:gd name="connsiteX288" fmla="*/ 290746 w 1619250"/>
                <a:gd name="connsiteY288" fmla="*/ 233934 h 1476375"/>
                <a:gd name="connsiteX289" fmla="*/ 1490229 w 1619250"/>
                <a:gd name="connsiteY289" fmla="*/ 990505 h 1476375"/>
                <a:gd name="connsiteX290" fmla="*/ 1569953 w 1619250"/>
                <a:gd name="connsiteY290" fmla="*/ 1019556 h 1476375"/>
                <a:gd name="connsiteX291" fmla="*/ 1571096 w 1619250"/>
                <a:gd name="connsiteY291" fmla="*/ 1016698 h 1476375"/>
                <a:gd name="connsiteX292" fmla="*/ 1572144 w 1619250"/>
                <a:gd name="connsiteY292" fmla="*/ 1013746 h 1476375"/>
                <a:gd name="connsiteX293" fmla="*/ 1492324 w 1619250"/>
                <a:gd name="connsiteY293" fmla="*/ 984695 h 1476375"/>
                <a:gd name="connsiteX294" fmla="*/ 1490229 w 1619250"/>
                <a:gd name="connsiteY294" fmla="*/ 990505 h 1476375"/>
                <a:gd name="connsiteX295" fmla="*/ 809953 w 1619250"/>
                <a:gd name="connsiteY295" fmla="*/ 1464564 h 1476375"/>
                <a:gd name="connsiteX296" fmla="*/ 806905 w 1619250"/>
                <a:gd name="connsiteY296" fmla="*/ 1464469 h 1476375"/>
                <a:gd name="connsiteX297" fmla="*/ 806905 w 1619250"/>
                <a:gd name="connsiteY297" fmla="*/ 1479137 h 1476375"/>
                <a:gd name="connsiteX298" fmla="*/ 809953 w 1619250"/>
                <a:gd name="connsiteY298" fmla="*/ 1479232 h 1476375"/>
                <a:gd name="connsiteX299" fmla="*/ 813096 w 1619250"/>
                <a:gd name="connsiteY299" fmla="*/ 1479137 h 1476375"/>
                <a:gd name="connsiteX300" fmla="*/ 813096 w 1619250"/>
                <a:gd name="connsiteY300" fmla="*/ 1464469 h 1476375"/>
                <a:gd name="connsiteX301" fmla="*/ 809953 w 1619250"/>
                <a:gd name="connsiteY301" fmla="*/ 1464564 h 1476375"/>
                <a:gd name="connsiteX302" fmla="*/ 1329161 w 1619250"/>
                <a:gd name="connsiteY302" fmla="*/ 1245298 h 1476375"/>
                <a:gd name="connsiteX303" fmla="*/ 1339639 w 1619250"/>
                <a:gd name="connsiteY303" fmla="*/ 1255395 h 1476375"/>
                <a:gd name="connsiteX304" fmla="*/ 1343925 w 1619250"/>
                <a:gd name="connsiteY304" fmla="*/ 1250918 h 1476375"/>
                <a:gd name="connsiteX305" fmla="*/ 1333447 w 1619250"/>
                <a:gd name="connsiteY305" fmla="*/ 1240821 h 1476375"/>
                <a:gd name="connsiteX306" fmla="*/ 1329161 w 1619250"/>
                <a:gd name="connsiteY306" fmla="*/ 1245298 h 1476375"/>
                <a:gd name="connsiteX307" fmla="*/ 1490229 w 1619250"/>
                <a:gd name="connsiteY307" fmla="*/ 488728 h 1476375"/>
                <a:gd name="connsiteX308" fmla="*/ 1492324 w 1619250"/>
                <a:gd name="connsiteY308" fmla="*/ 494538 h 1476375"/>
                <a:gd name="connsiteX309" fmla="*/ 1572144 w 1619250"/>
                <a:gd name="connsiteY309" fmla="*/ 465487 h 1476375"/>
                <a:gd name="connsiteX310" fmla="*/ 1571096 w 1619250"/>
                <a:gd name="connsiteY310" fmla="*/ 462534 h 1476375"/>
                <a:gd name="connsiteX311" fmla="*/ 1569953 w 1619250"/>
                <a:gd name="connsiteY311" fmla="*/ 459676 h 1476375"/>
                <a:gd name="connsiteX312" fmla="*/ 1490229 w 1619250"/>
                <a:gd name="connsiteY312" fmla="*/ 488728 h 1476375"/>
                <a:gd name="connsiteX313" fmla="*/ 1329161 w 1619250"/>
                <a:gd name="connsiteY313" fmla="*/ 233934 h 1476375"/>
                <a:gd name="connsiteX314" fmla="*/ 1333447 w 1619250"/>
                <a:gd name="connsiteY314" fmla="*/ 238411 h 1476375"/>
                <a:gd name="connsiteX315" fmla="*/ 1343925 w 1619250"/>
                <a:gd name="connsiteY315" fmla="*/ 228314 h 1476375"/>
                <a:gd name="connsiteX316" fmla="*/ 1339639 w 1619250"/>
                <a:gd name="connsiteY316" fmla="*/ 223838 h 1476375"/>
                <a:gd name="connsiteX317" fmla="*/ 1329161 w 1619250"/>
                <a:gd name="connsiteY317" fmla="*/ 233934 h 1476375"/>
                <a:gd name="connsiteX318" fmla="*/ 129677 w 1619250"/>
                <a:gd name="connsiteY318" fmla="*/ 488728 h 1476375"/>
                <a:gd name="connsiteX319" fmla="*/ 49953 w 1619250"/>
                <a:gd name="connsiteY319" fmla="*/ 459772 h 1476375"/>
                <a:gd name="connsiteX320" fmla="*/ 48810 w 1619250"/>
                <a:gd name="connsiteY320" fmla="*/ 462629 h 1476375"/>
                <a:gd name="connsiteX321" fmla="*/ 47763 w 1619250"/>
                <a:gd name="connsiteY321" fmla="*/ 465582 h 1476375"/>
                <a:gd name="connsiteX322" fmla="*/ 127582 w 1619250"/>
                <a:gd name="connsiteY322" fmla="*/ 494633 h 1476375"/>
                <a:gd name="connsiteX323" fmla="*/ 129677 w 1619250"/>
                <a:gd name="connsiteY323" fmla="*/ 488728 h 1476375"/>
                <a:gd name="connsiteX324" fmla="*/ 489437 w 1619250"/>
                <a:gd name="connsiteY324" fmla="*/ 89440 h 1476375"/>
                <a:gd name="connsiteX325" fmla="*/ 494962 w 1619250"/>
                <a:gd name="connsiteY325" fmla="*/ 86582 h 1476375"/>
                <a:gd name="connsiteX326" fmla="*/ 488675 w 1619250"/>
                <a:gd name="connsiteY326" fmla="*/ 73628 h 1476375"/>
                <a:gd name="connsiteX327" fmla="*/ 483055 w 1619250"/>
                <a:gd name="connsiteY327" fmla="*/ 76295 h 1476375"/>
                <a:gd name="connsiteX328" fmla="*/ 489437 w 1619250"/>
                <a:gd name="connsiteY328" fmla="*/ 89440 h 1476375"/>
                <a:gd name="connsiteX329" fmla="*/ 290746 w 1619250"/>
                <a:gd name="connsiteY329" fmla="*/ 1245298 h 1476375"/>
                <a:gd name="connsiteX330" fmla="*/ 286459 w 1619250"/>
                <a:gd name="connsiteY330" fmla="*/ 1240821 h 1476375"/>
                <a:gd name="connsiteX331" fmla="*/ 275981 w 1619250"/>
                <a:gd name="connsiteY331" fmla="*/ 1250918 h 1476375"/>
                <a:gd name="connsiteX332" fmla="*/ 280268 w 1619250"/>
                <a:gd name="connsiteY332" fmla="*/ 1255395 h 1476375"/>
                <a:gd name="connsiteX333" fmla="*/ 290746 w 1619250"/>
                <a:gd name="connsiteY333" fmla="*/ 1245298 h 1476375"/>
                <a:gd name="connsiteX334" fmla="*/ 781092 w 1619250"/>
                <a:gd name="connsiteY334" fmla="*/ 857 h 1476375"/>
                <a:gd name="connsiteX335" fmla="*/ 781569 w 1619250"/>
                <a:gd name="connsiteY335" fmla="*/ 15335 h 1476375"/>
                <a:gd name="connsiteX336" fmla="*/ 787760 w 1619250"/>
                <a:gd name="connsiteY336" fmla="*/ 15145 h 1476375"/>
                <a:gd name="connsiteX337" fmla="*/ 787284 w 1619250"/>
                <a:gd name="connsiteY337" fmla="*/ 571 h 1476375"/>
                <a:gd name="connsiteX338" fmla="*/ 781092 w 1619250"/>
                <a:gd name="connsiteY338" fmla="*/ 857 h 1476375"/>
                <a:gd name="connsiteX339" fmla="*/ 129677 w 1619250"/>
                <a:gd name="connsiteY339" fmla="*/ 990505 h 1476375"/>
                <a:gd name="connsiteX340" fmla="*/ 127582 w 1619250"/>
                <a:gd name="connsiteY340" fmla="*/ 984695 h 1476375"/>
                <a:gd name="connsiteX341" fmla="*/ 47763 w 1619250"/>
                <a:gd name="connsiteY341" fmla="*/ 1013746 h 1476375"/>
                <a:gd name="connsiteX342" fmla="*/ 48810 w 1619250"/>
                <a:gd name="connsiteY342" fmla="*/ 1016698 h 1476375"/>
                <a:gd name="connsiteX343" fmla="*/ 49953 w 1619250"/>
                <a:gd name="connsiteY343" fmla="*/ 1019556 h 1476375"/>
                <a:gd name="connsiteX344" fmla="*/ 129677 w 1619250"/>
                <a:gd name="connsiteY344" fmla="*/ 990505 h 1476375"/>
                <a:gd name="connsiteX345" fmla="*/ 631550 w 1619250"/>
                <a:gd name="connsiteY345" fmla="*/ 36862 h 1476375"/>
                <a:gd name="connsiteX346" fmla="*/ 637551 w 1619250"/>
                <a:gd name="connsiteY346" fmla="*/ 35528 h 1476375"/>
                <a:gd name="connsiteX347" fmla="*/ 634026 w 1619250"/>
                <a:gd name="connsiteY347" fmla="*/ 21241 h 1476375"/>
                <a:gd name="connsiteX348" fmla="*/ 628026 w 1619250"/>
                <a:gd name="connsiteY348" fmla="*/ 22860 h 1476375"/>
                <a:gd name="connsiteX349" fmla="*/ 631550 w 1619250"/>
                <a:gd name="connsiteY349" fmla="*/ 36862 h 1476375"/>
                <a:gd name="connsiteX350" fmla="*/ 168444 w 1619250"/>
                <a:gd name="connsiteY350" fmla="*/ 402050 h 1476375"/>
                <a:gd name="connsiteX351" fmla="*/ 171206 w 1619250"/>
                <a:gd name="connsiteY351" fmla="*/ 396526 h 1476375"/>
                <a:gd name="connsiteX352" fmla="*/ 96435 w 1619250"/>
                <a:gd name="connsiteY352" fmla="*/ 356806 h 1476375"/>
                <a:gd name="connsiteX353" fmla="*/ 93483 w 1619250"/>
                <a:gd name="connsiteY353" fmla="*/ 362236 h 1476375"/>
                <a:gd name="connsiteX354" fmla="*/ 168444 w 1619250"/>
                <a:gd name="connsiteY354" fmla="*/ 402050 h 1476375"/>
                <a:gd name="connsiteX355" fmla="*/ 193590 w 1619250"/>
                <a:gd name="connsiteY355" fmla="*/ 358140 h 1476375"/>
                <a:gd name="connsiteX356" fmla="*/ 196924 w 1619250"/>
                <a:gd name="connsiteY356" fmla="*/ 352901 h 1476375"/>
                <a:gd name="connsiteX357" fmla="*/ 124820 w 1619250"/>
                <a:gd name="connsiteY357" fmla="*/ 307848 h 1476375"/>
                <a:gd name="connsiteX358" fmla="*/ 121677 w 1619250"/>
                <a:gd name="connsiteY358" fmla="*/ 313182 h 1476375"/>
                <a:gd name="connsiteX359" fmla="*/ 193590 w 1619250"/>
                <a:gd name="connsiteY359" fmla="*/ 358140 h 1476375"/>
                <a:gd name="connsiteX360" fmla="*/ 180731 w 1619250"/>
                <a:gd name="connsiteY360" fmla="*/ 379857 h 1476375"/>
                <a:gd name="connsiteX361" fmla="*/ 183779 w 1619250"/>
                <a:gd name="connsiteY361" fmla="*/ 374523 h 1476375"/>
                <a:gd name="connsiteX362" fmla="*/ 110247 w 1619250"/>
                <a:gd name="connsiteY362" fmla="*/ 332041 h 1476375"/>
                <a:gd name="connsiteX363" fmla="*/ 107103 w 1619250"/>
                <a:gd name="connsiteY363" fmla="*/ 337375 h 1476375"/>
                <a:gd name="connsiteX364" fmla="*/ 180731 w 1619250"/>
                <a:gd name="connsiteY364" fmla="*/ 379857 h 1476375"/>
                <a:gd name="connsiteX365" fmla="*/ 221785 w 1619250"/>
                <a:gd name="connsiteY365" fmla="*/ 316135 h 1476375"/>
                <a:gd name="connsiteX366" fmla="*/ 225404 w 1619250"/>
                <a:gd name="connsiteY366" fmla="*/ 311086 h 1476375"/>
                <a:gd name="connsiteX367" fmla="*/ 199781 w 1619250"/>
                <a:gd name="connsiteY367" fmla="*/ 292513 h 1476375"/>
                <a:gd name="connsiteX368" fmla="*/ 191114 w 1619250"/>
                <a:gd name="connsiteY368" fmla="*/ 293846 h 1476375"/>
                <a:gd name="connsiteX369" fmla="*/ 221785 w 1619250"/>
                <a:gd name="connsiteY369" fmla="*/ 316135 h 1476375"/>
                <a:gd name="connsiteX370" fmla="*/ 207211 w 1619250"/>
                <a:gd name="connsiteY370" fmla="*/ 336804 h 1476375"/>
                <a:gd name="connsiteX371" fmla="*/ 210640 w 1619250"/>
                <a:gd name="connsiteY371" fmla="*/ 331660 h 1476375"/>
                <a:gd name="connsiteX372" fmla="*/ 161396 w 1619250"/>
                <a:gd name="connsiteY372" fmla="*/ 298418 h 1476375"/>
                <a:gd name="connsiteX373" fmla="*/ 152347 w 1619250"/>
                <a:gd name="connsiteY373" fmla="*/ 299847 h 1476375"/>
                <a:gd name="connsiteX374" fmla="*/ 207211 w 1619250"/>
                <a:gd name="connsiteY374" fmla="*/ 336804 h 1476375"/>
                <a:gd name="connsiteX375" fmla="*/ 146442 w 1619250"/>
                <a:gd name="connsiteY375" fmla="*/ 447580 h 1476375"/>
                <a:gd name="connsiteX376" fmla="*/ 149014 w 1619250"/>
                <a:gd name="connsiteY376" fmla="*/ 441960 h 1476375"/>
                <a:gd name="connsiteX377" fmla="*/ 71575 w 1619250"/>
                <a:gd name="connsiteY377" fmla="*/ 407480 h 1476375"/>
                <a:gd name="connsiteX378" fmla="*/ 69003 w 1619250"/>
                <a:gd name="connsiteY378" fmla="*/ 413099 h 1476375"/>
                <a:gd name="connsiteX379" fmla="*/ 146442 w 1619250"/>
                <a:gd name="connsiteY379" fmla="*/ 447580 h 1476375"/>
                <a:gd name="connsiteX380" fmla="*/ 119486 w 1619250"/>
                <a:gd name="connsiteY380" fmla="*/ 518541 h 1476375"/>
                <a:gd name="connsiteX381" fmla="*/ 121486 w 1619250"/>
                <a:gd name="connsiteY381" fmla="*/ 512635 h 1476375"/>
                <a:gd name="connsiteX382" fmla="*/ 40619 w 1619250"/>
                <a:gd name="connsiteY382" fmla="*/ 486346 h 1476375"/>
                <a:gd name="connsiteX383" fmla="*/ 38714 w 1619250"/>
                <a:gd name="connsiteY383" fmla="*/ 492252 h 1476375"/>
                <a:gd name="connsiteX384" fmla="*/ 119486 w 1619250"/>
                <a:gd name="connsiteY384" fmla="*/ 518541 h 1476375"/>
                <a:gd name="connsiteX385" fmla="*/ 466863 w 1619250"/>
                <a:gd name="connsiteY385" fmla="*/ 100965 h 1476375"/>
                <a:gd name="connsiteX386" fmla="*/ 472387 w 1619250"/>
                <a:gd name="connsiteY386" fmla="*/ 98203 h 1476375"/>
                <a:gd name="connsiteX387" fmla="*/ 465624 w 1619250"/>
                <a:gd name="connsiteY387" fmla="*/ 85439 h 1476375"/>
                <a:gd name="connsiteX388" fmla="*/ 460195 w 1619250"/>
                <a:gd name="connsiteY388" fmla="*/ 88392 h 1476375"/>
                <a:gd name="connsiteX389" fmla="*/ 466863 w 1619250"/>
                <a:gd name="connsiteY389" fmla="*/ 100965 h 1476375"/>
                <a:gd name="connsiteX390" fmla="*/ 156919 w 1619250"/>
                <a:gd name="connsiteY390" fmla="*/ 424529 h 1476375"/>
                <a:gd name="connsiteX391" fmla="*/ 159777 w 1619250"/>
                <a:gd name="connsiteY391" fmla="*/ 419005 h 1476375"/>
                <a:gd name="connsiteX392" fmla="*/ 83386 w 1619250"/>
                <a:gd name="connsiteY392" fmla="*/ 381762 h 1476375"/>
                <a:gd name="connsiteX393" fmla="*/ 80814 w 1619250"/>
                <a:gd name="connsiteY393" fmla="*/ 387382 h 1476375"/>
                <a:gd name="connsiteX394" fmla="*/ 156919 w 1619250"/>
                <a:gd name="connsiteY394" fmla="*/ 424529 h 1476375"/>
                <a:gd name="connsiteX395" fmla="*/ 236929 w 1619250"/>
                <a:gd name="connsiteY395" fmla="*/ 295846 h 1476375"/>
                <a:gd name="connsiteX396" fmla="*/ 240739 w 1619250"/>
                <a:gd name="connsiteY396" fmla="*/ 290989 h 1476375"/>
                <a:gd name="connsiteX397" fmla="*/ 229309 w 1619250"/>
                <a:gd name="connsiteY397" fmla="*/ 282035 h 1476375"/>
                <a:gd name="connsiteX398" fmla="*/ 225404 w 1619250"/>
                <a:gd name="connsiteY398" fmla="*/ 286893 h 1476375"/>
                <a:gd name="connsiteX399" fmla="*/ 236929 w 1619250"/>
                <a:gd name="connsiteY399" fmla="*/ 295846 h 1476375"/>
                <a:gd name="connsiteX400" fmla="*/ 136726 w 1619250"/>
                <a:gd name="connsiteY400" fmla="*/ 470916 h 1476375"/>
                <a:gd name="connsiteX401" fmla="*/ 139012 w 1619250"/>
                <a:gd name="connsiteY401" fmla="*/ 465201 h 1476375"/>
                <a:gd name="connsiteX402" fmla="*/ 60431 w 1619250"/>
                <a:gd name="connsiteY402" fmla="*/ 433483 h 1476375"/>
                <a:gd name="connsiteX403" fmla="*/ 58145 w 1619250"/>
                <a:gd name="connsiteY403" fmla="*/ 439293 h 1476375"/>
                <a:gd name="connsiteX404" fmla="*/ 136726 w 1619250"/>
                <a:gd name="connsiteY404" fmla="*/ 470916 h 1476375"/>
                <a:gd name="connsiteX405" fmla="*/ 402093 w 1619250"/>
                <a:gd name="connsiteY405" fmla="*/ 140398 h 1476375"/>
                <a:gd name="connsiteX406" fmla="*/ 407236 w 1619250"/>
                <a:gd name="connsiteY406" fmla="*/ 136969 h 1476375"/>
                <a:gd name="connsiteX407" fmla="*/ 399140 w 1619250"/>
                <a:gd name="connsiteY407" fmla="*/ 124968 h 1476375"/>
                <a:gd name="connsiteX408" fmla="*/ 394092 w 1619250"/>
                <a:gd name="connsiteY408" fmla="*/ 128492 h 1476375"/>
                <a:gd name="connsiteX409" fmla="*/ 402093 w 1619250"/>
                <a:gd name="connsiteY409" fmla="*/ 140398 h 1476375"/>
                <a:gd name="connsiteX410" fmla="*/ 381423 w 1619250"/>
                <a:gd name="connsiteY410" fmla="*/ 154972 h 1476375"/>
                <a:gd name="connsiteX411" fmla="*/ 386472 w 1619250"/>
                <a:gd name="connsiteY411" fmla="*/ 151352 h 1476375"/>
                <a:gd name="connsiteX412" fmla="*/ 377899 w 1619250"/>
                <a:gd name="connsiteY412" fmla="*/ 139541 h 1476375"/>
                <a:gd name="connsiteX413" fmla="*/ 372756 w 1619250"/>
                <a:gd name="connsiteY413" fmla="*/ 143065 h 1476375"/>
                <a:gd name="connsiteX414" fmla="*/ 381423 w 1619250"/>
                <a:gd name="connsiteY414" fmla="*/ 154972 h 1476375"/>
                <a:gd name="connsiteX415" fmla="*/ 361326 w 1619250"/>
                <a:gd name="connsiteY415" fmla="*/ 170402 h 1476375"/>
                <a:gd name="connsiteX416" fmla="*/ 366183 w 1619250"/>
                <a:gd name="connsiteY416" fmla="*/ 166592 h 1476375"/>
                <a:gd name="connsiteX417" fmla="*/ 357325 w 1619250"/>
                <a:gd name="connsiteY417" fmla="*/ 155162 h 1476375"/>
                <a:gd name="connsiteX418" fmla="*/ 352467 w 1619250"/>
                <a:gd name="connsiteY418" fmla="*/ 158972 h 1476375"/>
                <a:gd name="connsiteX419" fmla="*/ 361326 w 1619250"/>
                <a:gd name="connsiteY419" fmla="*/ 170402 h 1476375"/>
                <a:gd name="connsiteX420" fmla="*/ 423238 w 1619250"/>
                <a:gd name="connsiteY420" fmla="*/ 126587 h 1476375"/>
                <a:gd name="connsiteX421" fmla="*/ 428477 w 1619250"/>
                <a:gd name="connsiteY421" fmla="*/ 123254 h 1476375"/>
                <a:gd name="connsiteX422" fmla="*/ 420857 w 1619250"/>
                <a:gd name="connsiteY422" fmla="*/ 111061 h 1476375"/>
                <a:gd name="connsiteX423" fmla="*/ 415523 w 1619250"/>
                <a:gd name="connsiteY423" fmla="*/ 114300 h 1476375"/>
                <a:gd name="connsiteX424" fmla="*/ 423238 w 1619250"/>
                <a:gd name="connsiteY424" fmla="*/ 126587 h 1476375"/>
                <a:gd name="connsiteX425" fmla="*/ 444860 w 1619250"/>
                <a:gd name="connsiteY425" fmla="*/ 113442 h 1476375"/>
                <a:gd name="connsiteX426" fmla="*/ 450194 w 1619250"/>
                <a:gd name="connsiteY426" fmla="*/ 110395 h 1476375"/>
                <a:gd name="connsiteX427" fmla="*/ 442860 w 1619250"/>
                <a:gd name="connsiteY427" fmla="*/ 97631 h 1476375"/>
                <a:gd name="connsiteX428" fmla="*/ 437526 w 1619250"/>
                <a:gd name="connsiteY428" fmla="*/ 100774 h 1476375"/>
                <a:gd name="connsiteX429" fmla="*/ 444860 w 1619250"/>
                <a:gd name="connsiteY429" fmla="*/ 113442 h 1476375"/>
                <a:gd name="connsiteX430" fmla="*/ 341704 w 1619250"/>
                <a:gd name="connsiteY430" fmla="*/ 186404 h 1476375"/>
                <a:gd name="connsiteX431" fmla="*/ 346371 w 1619250"/>
                <a:gd name="connsiteY431" fmla="*/ 182404 h 1476375"/>
                <a:gd name="connsiteX432" fmla="*/ 337037 w 1619250"/>
                <a:gd name="connsiteY432" fmla="*/ 171259 h 1476375"/>
                <a:gd name="connsiteX433" fmla="*/ 332370 w 1619250"/>
                <a:gd name="connsiteY433" fmla="*/ 175355 h 1476375"/>
                <a:gd name="connsiteX434" fmla="*/ 341704 w 1619250"/>
                <a:gd name="connsiteY434" fmla="*/ 186404 h 1476375"/>
                <a:gd name="connsiteX435" fmla="*/ 304271 w 1619250"/>
                <a:gd name="connsiteY435" fmla="*/ 220408 h 1476375"/>
                <a:gd name="connsiteX436" fmla="*/ 308747 w 1619250"/>
                <a:gd name="connsiteY436" fmla="*/ 216122 h 1476375"/>
                <a:gd name="connsiteX437" fmla="*/ 298746 w 1619250"/>
                <a:gd name="connsiteY437" fmla="*/ 205740 h 1476375"/>
                <a:gd name="connsiteX438" fmla="*/ 294365 w 1619250"/>
                <a:gd name="connsiteY438" fmla="*/ 210121 h 1476375"/>
                <a:gd name="connsiteX439" fmla="*/ 304271 w 1619250"/>
                <a:gd name="connsiteY439" fmla="*/ 220408 h 1476375"/>
                <a:gd name="connsiteX440" fmla="*/ 269219 w 1619250"/>
                <a:gd name="connsiteY440" fmla="*/ 256889 h 1476375"/>
                <a:gd name="connsiteX441" fmla="*/ 273315 w 1619250"/>
                <a:gd name="connsiteY441" fmla="*/ 252222 h 1476375"/>
                <a:gd name="connsiteX442" fmla="*/ 262742 w 1619250"/>
                <a:gd name="connsiteY442" fmla="*/ 242697 h 1476375"/>
                <a:gd name="connsiteX443" fmla="*/ 258551 w 1619250"/>
                <a:gd name="connsiteY443" fmla="*/ 247269 h 1476375"/>
                <a:gd name="connsiteX444" fmla="*/ 269219 w 1619250"/>
                <a:gd name="connsiteY444" fmla="*/ 256889 h 1476375"/>
                <a:gd name="connsiteX445" fmla="*/ 322559 w 1619250"/>
                <a:gd name="connsiteY445" fmla="*/ 202978 h 1476375"/>
                <a:gd name="connsiteX446" fmla="*/ 327226 w 1619250"/>
                <a:gd name="connsiteY446" fmla="*/ 198882 h 1476375"/>
                <a:gd name="connsiteX447" fmla="*/ 317606 w 1619250"/>
                <a:gd name="connsiteY447" fmla="*/ 188214 h 1476375"/>
                <a:gd name="connsiteX448" fmla="*/ 312938 w 1619250"/>
                <a:gd name="connsiteY448" fmla="*/ 192310 h 1476375"/>
                <a:gd name="connsiteX449" fmla="*/ 322559 w 1619250"/>
                <a:gd name="connsiteY449" fmla="*/ 202978 h 1476375"/>
                <a:gd name="connsiteX450" fmla="*/ 252646 w 1619250"/>
                <a:gd name="connsiteY450" fmla="*/ 276034 h 1476375"/>
                <a:gd name="connsiteX451" fmla="*/ 256741 w 1619250"/>
                <a:gd name="connsiteY451" fmla="*/ 271367 h 1476375"/>
                <a:gd name="connsiteX452" fmla="*/ 245597 w 1619250"/>
                <a:gd name="connsiteY452" fmla="*/ 262033 h 1476375"/>
                <a:gd name="connsiteX453" fmla="*/ 241692 w 1619250"/>
                <a:gd name="connsiteY453" fmla="*/ 266795 h 1476375"/>
                <a:gd name="connsiteX454" fmla="*/ 252646 w 1619250"/>
                <a:gd name="connsiteY454" fmla="*/ 276034 h 1476375"/>
                <a:gd name="connsiteX455" fmla="*/ 809953 w 1619250"/>
                <a:gd name="connsiteY455" fmla="*/ 14668 h 1476375"/>
                <a:gd name="connsiteX456" fmla="*/ 813096 w 1619250"/>
                <a:gd name="connsiteY456" fmla="*/ 14764 h 1476375"/>
                <a:gd name="connsiteX457" fmla="*/ 813096 w 1619250"/>
                <a:gd name="connsiteY457" fmla="*/ 95 h 1476375"/>
                <a:gd name="connsiteX458" fmla="*/ 809953 w 1619250"/>
                <a:gd name="connsiteY458" fmla="*/ 0 h 1476375"/>
                <a:gd name="connsiteX459" fmla="*/ 806905 w 1619250"/>
                <a:gd name="connsiteY459" fmla="*/ 95 h 1476375"/>
                <a:gd name="connsiteX460" fmla="*/ 806905 w 1619250"/>
                <a:gd name="connsiteY460" fmla="*/ 14764 h 1476375"/>
                <a:gd name="connsiteX461" fmla="*/ 809953 w 1619250"/>
                <a:gd name="connsiteY461" fmla="*/ 14668 h 1476375"/>
                <a:gd name="connsiteX462" fmla="*/ 1498420 w 1619250"/>
                <a:gd name="connsiteY462" fmla="*/ 512635 h 1476375"/>
                <a:gd name="connsiteX463" fmla="*/ 1500421 w 1619250"/>
                <a:gd name="connsiteY463" fmla="*/ 518541 h 1476375"/>
                <a:gd name="connsiteX464" fmla="*/ 1581192 w 1619250"/>
                <a:gd name="connsiteY464" fmla="*/ 492347 h 1476375"/>
                <a:gd name="connsiteX465" fmla="*/ 1579287 w 1619250"/>
                <a:gd name="connsiteY465" fmla="*/ 486442 h 1476375"/>
                <a:gd name="connsiteX466" fmla="*/ 1498420 w 1619250"/>
                <a:gd name="connsiteY466" fmla="*/ 512635 h 1476375"/>
                <a:gd name="connsiteX467" fmla="*/ 1436127 w 1619250"/>
                <a:gd name="connsiteY467" fmla="*/ 374523 h 1476375"/>
                <a:gd name="connsiteX468" fmla="*/ 1439175 w 1619250"/>
                <a:gd name="connsiteY468" fmla="*/ 379857 h 1476375"/>
                <a:gd name="connsiteX469" fmla="*/ 1512803 w 1619250"/>
                <a:gd name="connsiteY469" fmla="*/ 337375 h 1476375"/>
                <a:gd name="connsiteX470" fmla="*/ 1509564 w 1619250"/>
                <a:gd name="connsiteY470" fmla="*/ 332041 h 1476375"/>
                <a:gd name="connsiteX471" fmla="*/ 1436127 w 1619250"/>
                <a:gd name="connsiteY471" fmla="*/ 374523 h 1476375"/>
                <a:gd name="connsiteX472" fmla="*/ 1460129 w 1619250"/>
                <a:gd name="connsiteY472" fmla="*/ 419100 h 1476375"/>
                <a:gd name="connsiteX473" fmla="*/ 1462892 w 1619250"/>
                <a:gd name="connsiteY473" fmla="*/ 424624 h 1476375"/>
                <a:gd name="connsiteX474" fmla="*/ 1539092 w 1619250"/>
                <a:gd name="connsiteY474" fmla="*/ 387477 h 1476375"/>
                <a:gd name="connsiteX475" fmla="*/ 1536520 w 1619250"/>
                <a:gd name="connsiteY475" fmla="*/ 381857 h 1476375"/>
                <a:gd name="connsiteX476" fmla="*/ 1460129 w 1619250"/>
                <a:gd name="connsiteY476" fmla="*/ 419100 h 1476375"/>
                <a:gd name="connsiteX477" fmla="*/ 1480989 w 1619250"/>
                <a:gd name="connsiteY477" fmla="*/ 465201 h 1476375"/>
                <a:gd name="connsiteX478" fmla="*/ 1483275 w 1619250"/>
                <a:gd name="connsiteY478" fmla="*/ 470916 h 1476375"/>
                <a:gd name="connsiteX479" fmla="*/ 1561856 w 1619250"/>
                <a:gd name="connsiteY479" fmla="*/ 439198 h 1476375"/>
                <a:gd name="connsiteX480" fmla="*/ 1559571 w 1619250"/>
                <a:gd name="connsiteY480" fmla="*/ 433483 h 1476375"/>
                <a:gd name="connsiteX481" fmla="*/ 1480989 w 1619250"/>
                <a:gd name="connsiteY481" fmla="*/ 465201 h 1476375"/>
                <a:gd name="connsiteX482" fmla="*/ 1470893 w 1619250"/>
                <a:gd name="connsiteY482" fmla="*/ 441960 h 1476375"/>
                <a:gd name="connsiteX483" fmla="*/ 1473465 w 1619250"/>
                <a:gd name="connsiteY483" fmla="*/ 447580 h 1476375"/>
                <a:gd name="connsiteX484" fmla="*/ 1550998 w 1619250"/>
                <a:gd name="connsiteY484" fmla="*/ 413004 h 1476375"/>
                <a:gd name="connsiteX485" fmla="*/ 1548426 w 1619250"/>
                <a:gd name="connsiteY485" fmla="*/ 407384 h 1476375"/>
                <a:gd name="connsiteX486" fmla="*/ 1470893 w 1619250"/>
                <a:gd name="connsiteY486" fmla="*/ 441960 h 1476375"/>
                <a:gd name="connsiteX487" fmla="*/ 1448700 w 1619250"/>
                <a:gd name="connsiteY487" fmla="*/ 396526 h 1476375"/>
                <a:gd name="connsiteX488" fmla="*/ 1451462 w 1619250"/>
                <a:gd name="connsiteY488" fmla="*/ 402050 h 1476375"/>
                <a:gd name="connsiteX489" fmla="*/ 1526328 w 1619250"/>
                <a:gd name="connsiteY489" fmla="*/ 362236 h 1476375"/>
                <a:gd name="connsiteX490" fmla="*/ 1523471 w 1619250"/>
                <a:gd name="connsiteY490" fmla="*/ 356806 h 1476375"/>
                <a:gd name="connsiteX491" fmla="*/ 1448700 w 1619250"/>
                <a:gd name="connsiteY491" fmla="*/ 396526 h 1476375"/>
                <a:gd name="connsiteX492" fmla="*/ 1422982 w 1619250"/>
                <a:gd name="connsiteY492" fmla="*/ 352901 h 1476375"/>
                <a:gd name="connsiteX493" fmla="*/ 1426316 w 1619250"/>
                <a:gd name="connsiteY493" fmla="*/ 358140 h 1476375"/>
                <a:gd name="connsiteX494" fmla="*/ 1498325 w 1619250"/>
                <a:gd name="connsiteY494" fmla="*/ 313182 h 1476375"/>
                <a:gd name="connsiteX495" fmla="*/ 1495181 w 1619250"/>
                <a:gd name="connsiteY495" fmla="*/ 307848 h 1476375"/>
                <a:gd name="connsiteX496" fmla="*/ 1422982 w 1619250"/>
                <a:gd name="connsiteY496" fmla="*/ 352901 h 1476375"/>
                <a:gd name="connsiteX497" fmla="*/ 1379167 w 1619250"/>
                <a:gd name="connsiteY497" fmla="*/ 290989 h 1476375"/>
                <a:gd name="connsiteX498" fmla="*/ 1382977 w 1619250"/>
                <a:gd name="connsiteY498" fmla="*/ 295846 h 1476375"/>
                <a:gd name="connsiteX499" fmla="*/ 1394503 w 1619250"/>
                <a:gd name="connsiteY499" fmla="*/ 286893 h 1476375"/>
                <a:gd name="connsiteX500" fmla="*/ 1390597 w 1619250"/>
                <a:gd name="connsiteY500" fmla="*/ 282130 h 1476375"/>
                <a:gd name="connsiteX501" fmla="*/ 1379167 w 1619250"/>
                <a:gd name="connsiteY501" fmla="*/ 290989 h 1476375"/>
                <a:gd name="connsiteX502" fmla="*/ 1363165 w 1619250"/>
                <a:gd name="connsiteY502" fmla="*/ 271367 h 1476375"/>
                <a:gd name="connsiteX503" fmla="*/ 1367261 w 1619250"/>
                <a:gd name="connsiteY503" fmla="*/ 276034 h 1476375"/>
                <a:gd name="connsiteX504" fmla="*/ 1378215 w 1619250"/>
                <a:gd name="connsiteY504" fmla="*/ 266890 h 1476375"/>
                <a:gd name="connsiteX505" fmla="*/ 1374310 w 1619250"/>
                <a:gd name="connsiteY505" fmla="*/ 262128 h 1476375"/>
                <a:gd name="connsiteX506" fmla="*/ 1363165 w 1619250"/>
                <a:gd name="connsiteY506" fmla="*/ 271367 h 1476375"/>
                <a:gd name="connsiteX507" fmla="*/ 1346592 w 1619250"/>
                <a:gd name="connsiteY507" fmla="*/ 252222 h 1476375"/>
                <a:gd name="connsiteX508" fmla="*/ 1350687 w 1619250"/>
                <a:gd name="connsiteY508" fmla="*/ 256889 h 1476375"/>
                <a:gd name="connsiteX509" fmla="*/ 1361355 w 1619250"/>
                <a:gd name="connsiteY509" fmla="*/ 247269 h 1476375"/>
                <a:gd name="connsiteX510" fmla="*/ 1357164 w 1619250"/>
                <a:gd name="connsiteY510" fmla="*/ 242697 h 1476375"/>
                <a:gd name="connsiteX511" fmla="*/ 1346592 w 1619250"/>
                <a:gd name="connsiteY511" fmla="*/ 252222 h 1476375"/>
                <a:gd name="connsiteX512" fmla="*/ 1409171 w 1619250"/>
                <a:gd name="connsiteY512" fmla="*/ 331660 h 1476375"/>
                <a:gd name="connsiteX513" fmla="*/ 1412695 w 1619250"/>
                <a:gd name="connsiteY513" fmla="*/ 336804 h 1476375"/>
                <a:gd name="connsiteX514" fmla="*/ 1467464 w 1619250"/>
                <a:gd name="connsiteY514" fmla="*/ 299847 h 1476375"/>
                <a:gd name="connsiteX515" fmla="*/ 1458415 w 1619250"/>
                <a:gd name="connsiteY515" fmla="*/ 298418 h 1476375"/>
                <a:gd name="connsiteX516" fmla="*/ 1409171 w 1619250"/>
                <a:gd name="connsiteY516" fmla="*/ 331660 h 1476375"/>
                <a:gd name="connsiteX517" fmla="*/ 1394597 w 1619250"/>
                <a:gd name="connsiteY517" fmla="*/ 311086 h 1476375"/>
                <a:gd name="connsiteX518" fmla="*/ 1398122 w 1619250"/>
                <a:gd name="connsiteY518" fmla="*/ 316135 h 1476375"/>
                <a:gd name="connsiteX519" fmla="*/ 1428792 w 1619250"/>
                <a:gd name="connsiteY519" fmla="*/ 293846 h 1476375"/>
                <a:gd name="connsiteX520" fmla="*/ 1420125 w 1619250"/>
                <a:gd name="connsiteY520" fmla="*/ 292513 h 1476375"/>
                <a:gd name="connsiteX521" fmla="*/ 1394597 w 1619250"/>
                <a:gd name="connsiteY521" fmla="*/ 311086 h 1476375"/>
                <a:gd name="connsiteX522" fmla="*/ 1505945 w 1619250"/>
                <a:gd name="connsiteY522" fmla="*/ 536829 h 1476375"/>
                <a:gd name="connsiteX523" fmla="*/ 1507660 w 1619250"/>
                <a:gd name="connsiteY523" fmla="*/ 542830 h 1476375"/>
                <a:gd name="connsiteX524" fmla="*/ 1589194 w 1619250"/>
                <a:gd name="connsiteY524" fmla="*/ 519398 h 1476375"/>
                <a:gd name="connsiteX525" fmla="*/ 1587574 w 1619250"/>
                <a:gd name="connsiteY525" fmla="*/ 513397 h 1476375"/>
                <a:gd name="connsiteX526" fmla="*/ 1505945 w 1619250"/>
                <a:gd name="connsiteY526" fmla="*/ 536829 h 1476375"/>
                <a:gd name="connsiteX527" fmla="*/ 1530519 w 1619250"/>
                <a:gd name="connsiteY527" fmla="*/ 660749 h 1476375"/>
                <a:gd name="connsiteX528" fmla="*/ 1531186 w 1619250"/>
                <a:gd name="connsiteY528" fmla="*/ 666940 h 1476375"/>
                <a:gd name="connsiteX529" fmla="*/ 1615482 w 1619250"/>
                <a:gd name="connsiteY529" fmla="*/ 658082 h 1476375"/>
                <a:gd name="connsiteX530" fmla="*/ 1614721 w 1619250"/>
                <a:gd name="connsiteY530" fmla="*/ 651986 h 1476375"/>
                <a:gd name="connsiteX531" fmla="*/ 1530519 w 1619250"/>
                <a:gd name="connsiteY531" fmla="*/ 660749 h 1476375"/>
                <a:gd name="connsiteX532" fmla="*/ 1534139 w 1619250"/>
                <a:gd name="connsiteY532" fmla="*/ 711232 h 1476375"/>
                <a:gd name="connsiteX533" fmla="*/ 1534330 w 1619250"/>
                <a:gd name="connsiteY533" fmla="*/ 717423 h 1476375"/>
                <a:gd name="connsiteX534" fmla="*/ 1619483 w 1619250"/>
                <a:gd name="connsiteY534" fmla="*/ 714470 h 1476375"/>
                <a:gd name="connsiteX535" fmla="*/ 1619197 w 1619250"/>
                <a:gd name="connsiteY535" fmla="*/ 708279 h 1476375"/>
                <a:gd name="connsiteX536" fmla="*/ 1534139 w 1619250"/>
                <a:gd name="connsiteY536" fmla="*/ 711232 h 1476375"/>
                <a:gd name="connsiteX537" fmla="*/ 1534330 w 1619250"/>
                <a:gd name="connsiteY537" fmla="*/ 761809 h 1476375"/>
                <a:gd name="connsiteX538" fmla="*/ 1534139 w 1619250"/>
                <a:gd name="connsiteY538" fmla="*/ 768001 h 1476375"/>
                <a:gd name="connsiteX539" fmla="*/ 1619197 w 1619250"/>
                <a:gd name="connsiteY539" fmla="*/ 770954 h 1476375"/>
                <a:gd name="connsiteX540" fmla="*/ 1619483 w 1619250"/>
                <a:gd name="connsiteY540" fmla="*/ 764762 h 1476375"/>
                <a:gd name="connsiteX541" fmla="*/ 1534330 w 1619250"/>
                <a:gd name="connsiteY541" fmla="*/ 761809 h 1476375"/>
                <a:gd name="connsiteX542" fmla="*/ 1619959 w 1619250"/>
                <a:gd name="connsiteY542" fmla="*/ 736568 h 1476375"/>
                <a:gd name="connsiteX543" fmla="*/ 1534806 w 1619250"/>
                <a:gd name="connsiteY543" fmla="*/ 736568 h 1476375"/>
                <a:gd name="connsiteX544" fmla="*/ 1534901 w 1619250"/>
                <a:gd name="connsiteY544" fmla="*/ 739711 h 1476375"/>
                <a:gd name="connsiteX545" fmla="*/ 1534806 w 1619250"/>
                <a:gd name="connsiteY545" fmla="*/ 742759 h 1476375"/>
                <a:gd name="connsiteX546" fmla="*/ 1619959 w 1619250"/>
                <a:gd name="connsiteY546" fmla="*/ 742759 h 1476375"/>
                <a:gd name="connsiteX547" fmla="*/ 1619959 w 1619250"/>
                <a:gd name="connsiteY547" fmla="*/ 739711 h 1476375"/>
                <a:gd name="connsiteX548" fmla="*/ 1619959 w 1619250"/>
                <a:gd name="connsiteY548" fmla="*/ 736568 h 1476375"/>
                <a:gd name="connsiteX549" fmla="*/ 1532710 w 1619250"/>
                <a:gd name="connsiteY549" fmla="*/ 685990 h 1476375"/>
                <a:gd name="connsiteX550" fmla="*/ 1533187 w 1619250"/>
                <a:gd name="connsiteY550" fmla="*/ 692182 h 1476375"/>
                <a:gd name="connsiteX551" fmla="*/ 1618054 w 1619250"/>
                <a:gd name="connsiteY551" fmla="*/ 686276 h 1476375"/>
                <a:gd name="connsiteX552" fmla="*/ 1617483 w 1619250"/>
                <a:gd name="connsiteY552" fmla="*/ 680085 h 1476375"/>
                <a:gd name="connsiteX553" fmla="*/ 1532710 w 1619250"/>
                <a:gd name="connsiteY553" fmla="*/ 685990 h 1476375"/>
                <a:gd name="connsiteX554" fmla="*/ 1601481 w 1619250"/>
                <a:gd name="connsiteY554" fmla="*/ 568166 h 1476375"/>
                <a:gd name="connsiteX555" fmla="*/ 1518422 w 1619250"/>
                <a:gd name="connsiteY555" fmla="*/ 585883 h 1476375"/>
                <a:gd name="connsiteX556" fmla="*/ 1519851 w 1619250"/>
                <a:gd name="connsiteY556" fmla="*/ 591883 h 1476375"/>
                <a:gd name="connsiteX557" fmla="*/ 1602719 w 1619250"/>
                <a:gd name="connsiteY557" fmla="*/ 574262 h 1476375"/>
                <a:gd name="connsiteX558" fmla="*/ 1601481 w 1619250"/>
                <a:gd name="connsiteY558" fmla="*/ 568166 h 1476375"/>
                <a:gd name="connsiteX559" fmla="*/ 1594813 w 1619250"/>
                <a:gd name="connsiteY559" fmla="*/ 540734 h 1476375"/>
                <a:gd name="connsiteX560" fmla="*/ 1512612 w 1619250"/>
                <a:gd name="connsiteY560" fmla="*/ 561213 h 1476375"/>
                <a:gd name="connsiteX561" fmla="*/ 1514041 w 1619250"/>
                <a:gd name="connsiteY561" fmla="*/ 567214 h 1476375"/>
                <a:gd name="connsiteX562" fmla="*/ 1596242 w 1619250"/>
                <a:gd name="connsiteY562" fmla="*/ 546735 h 1476375"/>
                <a:gd name="connsiteX563" fmla="*/ 1594813 w 1619250"/>
                <a:gd name="connsiteY563" fmla="*/ 540734 h 1476375"/>
                <a:gd name="connsiteX564" fmla="*/ 1611387 w 1619250"/>
                <a:gd name="connsiteY564" fmla="*/ 623888 h 1476375"/>
                <a:gd name="connsiteX565" fmla="*/ 1527376 w 1619250"/>
                <a:gd name="connsiteY565" fmla="*/ 635698 h 1476375"/>
                <a:gd name="connsiteX566" fmla="*/ 1528138 w 1619250"/>
                <a:gd name="connsiteY566" fmla="*/ 641794 h 1476375"/>
                <a:gd name="connsiteX567" fmla="*/ 1612339 w 1619250"/>
                <a:gd name="connsiteY567" fmla="*/ 629983 h 1476375"/>
                <a:gd name="connsiteX568" fmla="*/ 1611387 w 1619250"/>
                <a:gd name="connsiteY568" fmla="*/ 623888 h 1476375"/>
                <a:gd name="connsiteX569" fmla="*/ 1607482 w 1619250"/>
                <a:gd name="connsiteY569" fmla="*/ 599027 h 1476375"/>
                <a:gd name="connsiteX570" fmla="*/ 1606910 w 1619250"/>
                <a:gd name="connsiteY570" fmla="*/ 595979 h 1476375"/>
                <a:gd name="connsiteX571" fmla="*/ 1523280 w 1619250"/>
                <a:gd name="connsiteY571" fmla="*/ 610743 h 1476375"/>
                <a:gd name="connsiteX572" fmla="*/ 1524423 w 1619250"/>
                <a:gd name="connsiteY572" fmla="*/ 616839 h 1476375"/>
                <a:gd name="connsiteX573" fmla="*/ 1608053 w 1619250"/>
                <a:gd name="connsiteY573" fmla="*/ 602075 h 1476375"/>
                <a:gd name="connsiteX574" fmla="*/ 1607482 w 1619250"/>
                <a:gd name="connsiteY574" fmla="*/ 599027 h 1476375"/>
                <a:gd name="connsiteX575" fmla="*/ 1233435 w 1619250"/>
                <a:gd name="connsiteY575" fmla="*/ 151447 h 1476375"/>
                <a:gd name="connsiteX576" fmla="*/ 1238483 w 1619250"/>
                <a:gd name="connsiteY576" fmla="*/ 155067 h 1476375"/>
                <a:gd name="connsiteX577" fmla="*/ 1247055 w 1619250"/>
                <a:gd name="connsiteY577" fmla="*/ 143256 h 1476375"/>
                <a:gd name="connsiteX578" fmla="*/ 1241912 w 1619250"/>
                <a:gd name="connsiteY578" fmla="*/ 139732 h 1476375"/>
                <a:gd name="connsiteX579" fmla="*/ 1233435 w 1619250"/>
                <a:gd name="connsiteY579" fmla="*/ 151447 h 1476375"/>
                <a:gd name="connsiteX580" fmla="*/ 1006835 w 1619250"/>
                <a:gd name="connsiteY580" fmla="*/ 42005 h 1476375"/>
                <a:gd name="connsiteX581" fmla="*/ 1012836 w 1619250"/>
                <a:gd name="connsiteY581" fmla="*/ 43720 h 1476375"/>
                <a:gd name="connsiteX582" fmla="*/ 1016836 w 1619250"/>
                <a:gd name="connsiteY582" fmla="*/ 29623 h 1476375"/>
                <a:gd name="connsiteX583" fmla="*/ 1010835 w 1619250"/>
                <a:gd name="connsiteY583" fmla="*/ 28004 h 1476375"/>
                <a:gd name="connsiteX584" fmla="*/ 1006835 w 1619250"/>
                <a:gd name="connsiteY584" fmla="*/ 42005 h 1476375"/>
                <a:gd name="connsiteX585" fmla="*/ 1078653 w 1619250"/>
                <a:gd name="connsiteY585" fmla="*/ 66389 h 1476375"/>
                <a:gd name="connsiteX586" fmla="*/ 1084463 w 1619250"/>
                <a:gd name="connsiteY586" fmla="*/ 68675 h 1476375"/>
                <a:gd name="connsiteX587" fmla="*/ 1089893 w 1619250"/>
                <a:gd name="connsiteY587" fmla="*/ 55245 h 1476375"/>
                <a:gd name="connsiteX588" fmla="*/ 1084178 w 1619250"/>
                <a:gd name="connsiteY588" fmla="*/ 52959 h 1476375"/>
                <a:gd name="connsiteX589" fmla="*/ 1078653 w 1619250"/>
                <a:gd name="connsiteY589" fmla="*/ 66389 h 1476375"/>
                <a:gd name="connsiteX590" fmla="*/ 982356 w 1619250"/>
                <a:gd name="connsiteY590" fmla="*/ 35528 h 1476375"/>
                <a:gd name="connsiteX591" fmla="*/ 988356 w 1619250"/>
                <a:gd name="connsiteY591" fmla="*/ 36957 h 1476375"/>
                <a:gd name="connsiteX592" fmla="*/ 991881 w 1619250"/>
                <a:gd name="connsiteY592" fmla="*/ 22955 h 1476375"/>
                <a:gd name="connsiteX593" fmla="*/ 985880 w 1619250"/>
                <a:gd name="connsiteY593" fmla="*/ 21336 h 1476375"/>
                <a:gd name="connsiteX594" fmla="*/ 982356 w 1619250"/>
                <a:gd name="connsiteY594" fmla="*/ 35528 h 1476375"/>
                <a:gd name="connsiteX595" fmla="*/ 1031028 w 1619250"/>
                <a:gd name="connsiteY595" fmla="*/ 49149 h 1476375"/>
                <a:gd name="connsiteX596" fmla="*/ 1036934 w 1619250"/>
                <a:gd name="connsiteY596" fmla="*/ 51149 h 1476375"/>
                <a:gd name="connsiteX597" fmla="*/ 1041411 w 1619250"/>
                <a:gd name="connsiteY597" fmla="*/ 37338 h 1476375"/>
                <a:gd name="connsiteX598" fmla="*/ 1035505 w 1619250"/>
                <a:gd name="connsiteY598" fmla="*/ 35338 h 1476375"/>
                <a:gd name="connsiteX599" fmla="*/ 1031028 w 1619250"/>
                <a:gd name="connsiteY599" fmla="*/ 49149 h 1476375"/>
                <a:gd name="connsiteX600" fmla="*/ 1055032 w 1619250"/>
                <a:gd name="connsiteY600" fmla="*/ 57245 h 1476375"/>
                <a:gd name="connsiteX601" fmla="*/ 1060842 w 1619250"/>
                <a:gd name="connsiteY601" fmla="*/ 59341 h 1476375"/>
                <a:gd name="connsiteX602" fmla="*/ 1065795 w 1619250"/>
                <a:gd name="connsiteY602" fmla="*/ 45625 h 1476375"/>
                <a:gd name="connsiteX603" fmla="*/ 1059985 w 1619250"/>
                <a:gd name="connsiteY603" fmla="*/ 43624 h 1476375"/>
                <a:gd name="connsiteX604" fmla="*/ 1055032 w 1619250"/>
                <a:gd name="connsiteY604" fmla="*/ 57245 h 1476375"/>
                <a:gd name="connsiteX605" fmla="*/ 957686 w 1619250"/>
                <a:gd name="connsiteY605" fmla="*/ 29813 h 1476375"/>
                <a:gd name="connsiteX606" fmla="*/ 963686 w 1619250"/>
                <a:gd name="connsiteY606" fmla="*/ 31242 h 1476375"/>
                <a:gd name="connsiteX607" fmla="*/ 966735 w 1619250"/>
                <a:gd name="connsiteY607" fmla="*/ 17050 h 1476375"/>
                <a:gd name="connsiteX608" fmla="*/ 960638 w 1619250"/>
                <a:gd name="connsiteY608" fmla="*/ 15811 h 1476375"/>
                <a:gd name="connsiteX609" fmla="*/ 957686 w 1619250"/>
                <a:gd name="connsiteY609" fmla="*/ 29813 h 1476375"/>
                <a:gd name="connsiteX610" fmla="*/ 932826 w 1619250"/>
                <a:gd name="connsiteY610" fmla="*/ 25241 h 1476375"/>
                <a:gd name="connsiteX611" fmla="*/ 938922 w 1619250"/>
                <a:gd name="connsiteY611" fmla="*/ 26384 h 1476375"/>
                <a:gd name="connsiteX612" fmla="*/ 941494 w 1619250"/>
                <a:gd name="connsiteY612" fmla="*/ 11716 h 1476375"/>
                <a:gd name="connsiteX613" fmla="*/ 935398 w 1619250"/>
                <a:gd name="connsiteY613" fmla="*/ 10763 h 1476375"/>
                <a:gd name="connsiteX614" fmla="*/ 932826 w 1619250"/>
                <a:gd name="connsiteY614" fmla="*/ 25241 h 1476375"/>
                <a:gd name="connsiteX615" fmla="*/ 832146 w 1619250"/>
                <a:gd name="connsiteY615" fmla="*/ 15240 h 1476375"/>
                <a:gd name="connsiteX616" fmla="*/ 838338 w 1619250"/>
                <a:gd name="connsiteY616" fmla="*/ 15335 h 1476375"/>
                <a:gd name="connsiteX617" fmla="*/ 838814 w 1619250"/>
                <a:gd name="connsiteY617" fmla="*/ 857 h 1476375"/>
                <a:gd name="connsiteX618" fmla="*/ 832622 w 1619250"/>
                <a:gd name="connsiteY618" fmla="*/ 667 h 1476375"/>
                <a:gd name="connsiteX619" fmla="*/ 832146 w 1619250"/>
                <a:gd name="connsiteY619" fmla="*/ 15240 h 1476375"/>
                <a:gd name="connsiteX620" fmla="*/ 857483 w 1619250"/>
                <a:gd name="connsiteY620" fmla="*/ 16383 h 1476375"/>
                <a:gd name="connsiteX621" fmla="*/ 863674 w 1619250"/>
                <a:gd name="connsiteY621" fmla="*/ 16859 h 1476375"/>
                <a:gd name="connsiteX622" fmla="*/ 864722 w 1619250"/>
                <a:gd name="connsiteY622" fmla="*/ 2286 h 1476375"/>
                <a:gd name="connsiteX623" fmla="*/ 858531 w 1619250"/>
                <a:gd name="connsiteY623" fmla="*/ 1714 h 1476375"/>
                <a:gd name="connsiteX624" fmla="*/ 857483 w 1619250"/>
                <a:gd name="connsiteY624" fmla="*/ 16383 h 1476375"/>
                <a:gd name="connsiteX625" fmla="*/ 882724 w 1619250"/>
                <a:gd name="connsiteY625" fmla="*/ 18288 h 1476375"/>
                <a:gd name="connsiteX626" fmla="*/ 888820 w 1619250"/>
                <a:gd name="connsiteY626" fmla="*/ 18955 h 1476375"/>
                <a:gd name="connsiteX627" fmla="*/ 890344 w 1619250"/>
                <a:gd name="connsiteY627" fmla="*/ 4477 h 1476375"/>
                <a:gd name="connsiteX628" fmla="*/ 884153 w 1619250"/>
                <a:gd name="connsiteY628" fmla="*/ 3905 h 1476375"/>
                <a:gd name="connsiteX629" fmla="*/ 882724 w 1619250"/>
                <a:gd name="connsiteY629" fmla="*/ 18288 h 1476375"/>
                <a:gd name="connsiteX630" fmla="*/ 907775 w 1619250"/>
                <a:gd name="connsiteY630" fmla="*/ 21431 h 1476375"/>
                <a:gd name="connsiteX631" fmla="*/ 913871 w 1619250"/>
                <a:gd name="connsiteY631" fmla="*/ 22193 h 1476375"/>
                <a:gd name="connsiteX632" fmla="*/ 915871 w 1619250"/>
                <a:gd name="connsiteY632" fmla="*/ 7906 h 1476375"/>
                <a:gd name="connsiteX633" fmla="*/ 909775 w 1619250"/>
                <a:gd name="connsiteY633" fmla="*/ 6953 h 1476375"/>
                <a:gd name="connsiteX634" fmla="*/ 907775 w 1619250"/>
                <a:gd name="connsiteY634" fmla="*/ 21431 h 1476375"/>
                <a:gd name="connsiteX635" fmla="*/ 1169712 w 1619250"/>
                <a:gd name="connsiteY635" fmla="*/ 110395 h 1476375"/>
                <a:gd name="connsiteX636" fmla="*/ 1175142 w 1619250"/>
                <a:gd name="connsiteY636" fmla="*/ 113538 h 1476375"/>
                <a:gd name="connsiteX637" fmla="*/ 1182476 w 1619250"/>
                <a:gd name="connsiteY637" fmla="*/ 100870 h 1476375"/>
                <a:gd name="connsiteX638" fmla="*/ 1177142 w 1619250"/>
                <a:gd name="connsiteY638" fmla="*/ 97726 h 1476375"/>
                <a:gd name="connsiteX639" fmla="*/ 1169712 w 1619250"/>
                <a:gd name="connsiteY639" fmla="*/ 110395 h 1476375"/>
                <a:gd name="connsiteX640" fmla="*/ 1212766 w 1619250"/>
                <a:gd name="connsiteY640" fmla="*/ 136874 h 1476375"/>
                <a:gd name="connsiteX641" fmla="*/ 1217909 w 1619250"/>
                <a:gd name="connsiteY641" fmla="*/ 140303 h 1476375"/>
                <a:gd name="connsiteX642" fmla="*/ 1225910 w 1619250"/>
                <a:gd name="connsiteY642" fmla="*/ 128397 h 1476375"/>
                <a:gd name="connsiteX643" fmla="*/ 1220766 w 1619250"/>
                <a:gd name="connsiteY643" fmla="*/ 124873 h 1476375"/>
                <a:gd name="connsiteX644" fmla="*/ 1212766 w 1619250"/>
                <a:gd name="connsiteY644" fmla="*/ 136874 h 1476375"/>
                <a:gd name="connsiteX645" fmla="*/ 1101990 w 1619250"/>
                <a:gd name="connsiteY645" fmla="*/ 76105 h 1476375"/>
                <a:gd name="connsiteX646" fmla="*/ 1107610 w 1619250"/>
                <a:gd name="connsiteY646" fmla="*/ 78676 h 1476375"/>
                <a:gd name="connsiteX647" fmla="*/ 1113515 w 1619250"/>
                <a:gd name="connsiteY647" fmla="*/ 65341 h 1476375"/>
                <a:gd name="connsiteX648" fmla="*/ 1107895 w 1619250"/>
                <a:gd name="connsiteY648" fmla="*/ 62674 h 1476375"/>
                <a:gd name="connsiteX649" fmla="*/ 1101990 w 1619250"/>
                <a:gd name="connsiteY649" fmla="*/ 76105 h 1476375"/>
                <a:gd name="connsiteX650" fmla="*/ 1253723 w 1619250"/>
                <a:gd name="connsiteY650" fmla="*/ 166592 h 1476375"/>
                <a:gd name="connsiteX651" fmla="*/ 1258581 w 1619250"/>
                <a:gd name="connsiteY651" fmla="*/ 170402 h 1476375"/>
                <a:gd name="connsiteX652" fmla="*/ 1267439 w 1619250"/>
                <a:gd name="connsiteY652" fmla="*/ 159067 h 1476375"/>
                <a:gd name="connsiteX653" fmla="*/ 1262581 w 1619250"/>
                <a:gd name="connsiteY653" fmla="*/ 155257 h 1476375"/>
                <a:gd name="connsiteX654" fmla="*/ 1253723 w 1619250"/>
                <a:gd name="connsiteY654" fmla="*/ 166592 h 1476375"/>
                <a:gd name="connsiteX655" fmla="*/ 1273535 w 1619250"/>
                <a:gd name="connsiteY655" fmla="*/ 182404 h 1476375"/>
                <a:gd name="connsiteX656" fmla="*/ 1278202 w 1619250"/>
                <a:gd name="connsiteY656" fmla="*/ 186499 h 1476375"/>
                <a:gd name="connsiteX657" fmla="*/ 1287537 w 1619250"/>
                <a:gd name="connsiteY657" fmla="*/ 175450 h 1476375"/>
                <a:gd name="connsiteX658" fmla="*/ 1282869 w 1619250"/>
                <a:gd name="connsiteY658" fmla="*/ 171355 h 1476375"/>
                <a:gd name="connsiteX659" fmla="*/ 1273535 w 1619250"/>
                <a:gd name="connsiteY659" fmla="*/ 182404 h 1476375"/>
                <a:gd name="connsiteX660" fmla="*/ 687176 w 1619250"/>
                <a:gd name="connsiteY660" fmla="*/ 1453991 h 1476375"/>
                <a:gd name="connsiteX661" fmla="*/ 681080 w 1619250"/>
                <a:gd name="connsiteY661" fmla="*/ 1452848 h 1476375"/>
                <a:gd name="connsiteX662" fmla="*/ 678508 w 1619250"/>
                <a:gd name="connsiteY662" fmla="*/ 1467517 h 1476375"/>
                <a:gd name="connsiteX663" fmla="*/ 684604 w 1619250"/>
                <a:gd name="connsiteY663" fmla="*/ 1468469 h 1476375"/>
                <a:gd name="connsiteX664" fmla="*/ 687176 w 1619250"/>
                <a:gd name="connsiteY664" fmla="*/ 1453991 h 1476375"/>
                <a:gd name="connsiteX665" fmla="*/ 1533187 w 1619250"/>
                <a:gd name="connsiteY665" fmla="*/ 787051 h 1476375"/>
                <a:gd name="connsiteX666" fmla="*/ 1532710 w 1619250"/>
                <a:gd name="connsiteY666" fmla="*/ 793242 h 1476375"/>
                <a:gd name="connsiteX667" fmla="*/ 1617483 w 1619250"/>
                <a:gd name="connsiteY667" fmla="*/ 799147 h 1476375"/>
                <a:gd name="connsiteX668" fmla="*/ 1618054 w 1619250"/>
                <a:gd name="connsiteY668" fmla="*/ 792956 h 1476375"/>
                <a:gd name="connsiteX669" fmla="*/ 1533187 w 1619250"/>
                <a:gd name="connsiteY669" fmla="*/ 787051 h 1476375"/>
                <a:gd name="connsiteX670" fmla="*/ 1147519 w 1619250"/>
                <a:gd name="connsiteY670" fmla="*/ 98107 h 1476375"/>
                <a:gd name="connsiteX671" fmla="*/ 1153044 w 1619250"/>
                <a:gd name="connsiteY671" fmla="*/ 100965 h 1476375"/>
                <a:gd name="connsiteX672" fmla="*/ 1159807 w 1619250"/>
                <a:gd name="connsiteY672" fmla="*/ 88297 h 1476375"/>
                <a:gd name="connsiteX673" fmla="*/ 1154377 w 1619250"/>
                <a:gd name="connsiteY673" fmla="*/ 85344 h 1476375"/>
                <a:gd name="connsiteX674" fmla="*/ 1147519 w 1619250"/>
                <a:gd name="connsiteY674" fmla="*/ 98107 h 1476375"/>
                <a:gd name="connsiteX675" fmla="*/ 1191525 w 1619250"/>
                <a:gd name="connsiteY675" fmla="*/ 123254 h 1476375"/>
                <a:gd name="connsiteX676" fmla="*/ 1196764 w 1619250"/>
                <a:gd name="connsiteY676" fmla="*/ 126587 h 1476375"/>
                <a:gd name="connsiteX677" fmla="*/ 1204479 w 1619250"/>
                <a:gd name="connsiteY677" fmla="*/ 114300 h 1476375"/>
                <a:gd name="connsiteX678" fmla="*/ 1199240 w 1619250"/>
                <a:gd name="connsiteY678" fmla="*/ 111061 h 1476375"/>
                <a:gd name="connsiteX679" fmla="*/ 1191525 w 1619250"/>
                <a:gd name="connsiteY679" fmla="*/ 123254 h 1476375"/>
                <a:gd name="connsiteX680" fmla="*/ 1125040 w 1619250"/>
                <a:gd name="connsiteY680" fmla="*/ 86582 h 1476375"/>
                <a:gd name="connsiteX681" fmla="*/ 1130565 w 1619250"/>
                <a:gd name="connsiteY681" fmla="*/ 89344 h 1476375"/>
                <a:gd name="connsiteX682" fmla="*/ 1136946 w 1619250"/>
                <a:gd name="connsiteY682" fmla="*/ 76295 h 1476375"/>
                <a:gd name="connsiteX683" fmla="*/ 1131327 w 1619250"/>
                <a:gd name="connsiteY683" fmla="*/ 73628 h 1476375"/>
                <a:gd name="connsiteX684" fmla="*/ 1125040 w 1619250"/>
                <a:gd name="connsiteY684" fmla="*/ 86582 h 1476375"/>
                <a:gd name="connsiteX685" fmla="*/ 1311159 w 1619250"/>
                <a:gd name="connsiteY685" fmla="*/ 216122 h 1476375"/>
                <a:gd name="connsiteX686" fmla="*/ 1315635 w 1619250"/>
                <a:gd name="connsiteY686" fmla="*/ 220408 h 1476375"/>
                <a:gd name="connsiteX687" fmla="*/ 1325637 w 1619250"/>
                <a:gd name="connsiteY687" fmla="*/ 210121 h 1476375"/>
                <a:gd name="connsiteX688" fmla="*/ 1321160 w 1619250"/>
                <a:gd name="connsiteY688" fmla="*/ 205740 h 1476375"/>
                <a:gd name="connsiteX689" fmla="*/ 1311159 w 1619250"/>
                <a:gd name="connsiteY689" fmla="*/ 216122 h 1476375"/>
                <a:gd name="connsiteX690" fmla="*/ 1292680 w 1619250"/>
                <a:gd name="connsiteY690" fmla="*/ 198882 h 1476375"/>
                <a:gd name="connsiteX691" fmla="*/ 1297348 w 1619250"/>
                <a:gd name="connsiteY691" fmla="*/ 202978 h 1476375"/>
                <a:gd name="connsiteX692" fmla="*/ 1306968 w 1619250"/>
                <a:gd name="connsiteY692" fmla="*/ 192310 h 1476375"/>
                <a:gd name="connsiteX693" fmla="*/ 1302300 w 1619250"/>
                <a:gd name="connsiteY693" fmla="*/ 188214 h 1476375"/>
                <a:gd name="connsiteX694" fmla="*/ 1292680 w 1619250"/>
                <a:gd name="connsiteY694" fmla="*/ 198882 h 1476375"/>
                <a:gd name="connsiteX695" fmla="*/ 1060842 w 1619250"/>
                <a:gd name="connsiteY695" fmla="*/ 1419892 h 1476375"/>
                <a:gd name="connsiteX696" fmla="*/ 1055032 w 1619250"/>
                <a:gd name="connsiteY696" fmla="*/ 1421987 h 1476375"/>
                <a:gd name="connsiteX697" fmla="*/ 1059985 w 1619250"/>
                <a:gd name="connsiteY697" fmla="*/ 1435703 h 1476375"/>
                <a:gd name="connsiteX698" fmla="*/ 1065795 w 1619250"/>
                <a:gd name="connsiteY698" fmla="*/ 1433608 h 1476375"/>
                <a:gd name="connsiteX699" fmla="*/ 1060842 w 1619250"/>
                <a:gd name="connsiteY699" fmla="*/ 1419892 h 1476375"/>
                <a:gd name="connsiteX700" fmla="*/ 1238578 w 1619250"/>
                <a:gd name="connsiteY700" fmla="*/ 1324165 h 1476375"/>
                <a:gd name="connsiteX701" fmla="*/ 1233530 w 1619250"/>
                <a:gd name="connsiteY701" fmla="*/ 1327785 h 1476375"/>
                <a:gd name="connsiteX702" fmla="*/ 1242103 w 1619250"/>
                <a:gd name="connsiteY702" fmla="*/ 1339501 h 1476375"/>
                <a:gd name="connsiteX703" fmla="*/ 1247151 w 1619250"/>
                <a:gd name="connsiteY703" fmla="*/ 1335977 h 1476375"/>
                <a:gd name="connsiteX704" fmla="*/ 1238578 w 1619250"/>
                <a:gd name="connsiteY704" fmla="*/ 1324165 h 1476375"/>
                <a:gd name="connsiteX705" fmla="*/ 1012740 w 1619250"/>
                <a:gd name="connsiteY705" fmla="*/ 1435608 h 1476375"/>
                <a:gd name="connsiteX706" fmla="*/ 1006835 w 1619250"/>
                <a:gd name="connsiteY706" fmla="*/ 1437322 h 1476375"/>
                <a:gd name="connsiteX707" fmla="*/ 1010835 w 1619250"/>
                <a:gd name="connsiteY707" fmla="*/ 1451324 h 1476375"/>
                <a:gd name="connsiteX708" fmla="*/ 1016836 w 1619250"/>
                <a:gd name="connsiteY708" fmla="*/ 1449705 h 1476375"/>
                <a:gd name="connsiteX709" fmla="*/ 1012740 w 1619250"/>
                <a:gd name="connsiteY709" fmla="*/ 1435608 h 1476375"/>
                <a:gd name="connsiteX710" fmla="*/ 1107610 w 1619250"/>
                <a:gd name="connsiteY710" fmla="*/ 1400556 h 1476375"/>
                <a:gd name="connsiteX711" fmla="*/ 1101990 w 1619250"/>
                <a:gd name="connsiteY711" fmla="*/ 1403128 h 1476375"/>
                <a:gd name="connsiteX712" fmla="*/ 1107991 w 1619250"/>
                <a:gd name="connsiteY712" fmla="*/ 1416462 h 1476375"/>
                <a:gd name="connsiteX713" fmla="*/ 1113610 w 1619250"/>
                <a:gd name="connsiteY713" fmla="*/ 1413796 h 1476375"/>
                <a:gd name="connsiteX714" fmla="*/ 1107610 w 1619250"/>
                <a:gd name="connsiteY714" fmla="*/ 1400556 h 1476375"/>
                <a:gd name="connsiteX715" fmla="*/ 988356 w 1619250"/>
                <a:gd name="connsiteY715" fmla="*/ 1442371 h 1476375"/>
                <a:gd name="connsiteX716" fmla="*/ 982356 w 1619250"/>
                <a:gd name="connsiteY716" fmla="*/ 1443800 h 1476375"/>
                <a:gd name="connsiteX717" fmla="*/ 985880 w 1619250"/>
                <a:gd name="connsiteY717" fmla="*/ 1458087 h 1476375"/>
                <a:gd name="connsiteX718" fmla="*/ 991881 w 1619250"/>
                <a:gd name="connsiteY718" fmla="*/ 1456468 h 1476375"/>
                <a:gd name="connsiteX719" fmla="*/ 988356 w 1619250"/>
                <a:gd name="connsiteY719" fmla="*/ 1442371 h 1476375"/>
                <a:gd name="connsiteX720" fmla="*/ 1036934 w 1619250"/>
                <a:gd name="connsiteY720" fmla="*/ 1428083 h 1476375"/>
                <a:gd name="connsiteX721" fmla="*/ 1031028 w 1619250"/>
                <a:gd name="connsiteY721" fmla="*/ 1430084 h 1476375"/>
                <a:gd name="connsiteX722" fmla="*/ 1035505 w 1619250"/>
                <a:gd name="connsiteY722" fmla="*/ 1443800 h 1476375"/>
                <a:gd name="connsiteX723" fmla="*/ 1041411 w 1619250"/>
                <a:gd name="connsiteY723" fmla="*/ 1441799 h 1476375"/>
                <a:gd name="connsiteX724" fmla="*/ 1036934 w 1619250"/>
                <a:gd name="connsiteY724" fmla="*/ 1428083 h 1476375"/>
                <a:gd name="connsiteX725" fmla="*/ 1196668 w 1619250"/>
                <a:gd name="connsiteY725" fmla="*/ 1352645 h 1476375"/>
                <a:gd name="connsiteX726" fmla="*/ 1191430 w 1619250"/>
                <a:gd name="connsiteY726" fmla="*/ 1355979 h 1476375"/>
                <a:gd name="connsiteX727" fmla="*/ 1199049 w 1619250"/>
                <a:gd name="connsiteY727" fmla="*/ 1368171 h 1476375"/>
                <a:gd name="connsiteX728" fmla="*/ 1204288 w 1619250"/>
                <a:gd name="connsiteY728" fmla="*/ 1364932 h 1476375"/>
                <a:gd name="connsiteX729" fmla="*/ 1196668 w 1619250"/>
                <a:gd name="connsiteY729" fmla="*/ 1352645 h 1476375"/>
                <a:gd name="connsiteX730" fmla="*/ 1217909 w 1619250"/>
                <a:gd name="connsiteY730" fmla="*/ 1338834 h 1476375"/>
                <a:gd name="connsiteX731" fmla="*/ 1212766 w 1619250"/>
                <a:gd name="connsiteY731" fmla="*/ 1342263 h 1476375"/>
                <a:gd name="connsiteX732" fmla="*/ 1220766 w 1619250"/>
                <a:gd name="connsiteY732" fmla="*/ 1354169 h 1476375"/>
                <a:gd name="connsiteX733" fmla="*/ 1225910 w 1619250"/>
                <a:gd name="connsiteY733" fmla="*/ 1350645 h 1476375"/>
                <a:gd name="connsiteX734" fmla="*/ 1217909 w 1619250"/>
                <a:gd name="connsiteY734" fmla="*/ 1338834 h 1476375"/>
                <a:gd name="connsiteX735" fmla="*/ 1153044 w 1619250"/>
                <a:gd name="connsiteY735" fmla="*/ 1378268 h 1476375"/>
                <a:gd name="connsiteX736" fmla="*/ 1147519 w 1619250"/>
                <a:gd name="connsiteY736" fmla="*/ 1381125 h 1476375"/>
                <a:gd name="connsiteX737" fmla="*/ 1154282 w 1619250"/>
                <a:gd name="connsiteY737" fmla="*/ 1393888 h 1476375"/>
                <a:gd name="connsiteX738" fmla="*/ 1159807 w 1619250"/>
                <a:gd name="connsiteY738" fmla="*/ 1390936 h 1476375"/>
                <a:gd name="connsiteX739" fmla="*/ 1153044 w 1619250"/>
                <a:gd name="connsiteY739" fmla="*/ 1378268 h 1476375"/>
                <a:gd name="connsiteX740" fmla="*/ 1175046 w 1619250"/>
                <a:gd name="connsiteY740" fmla="*/ 1365790 h 1476375"/>
                <a:gd name="connsiteX741" fmla="*/ 1169712 w 1619250"/>
                <a:gd name="connsiteY741" fmla="*/ 1368837 h 1476375"/>
                <a:gd name="connsiteX742" fmla="*/ 1177047 w 1619250"/>
                <a:gd name="connsiteY742" fmla="*/ 1381601 h 1476375"/>
                <a:gd name="connsiteX743" fmla="*/ 1182381 w 1619250"/>
                <a:gd name="connsiteY743" fmla="*/ 1378458 h 1476375"/>
                <a:gd name="connsiteX744" fmla="*/ 1175046 w 1619250"/>
                <a:gd name="connsiteY744" fmla="*/ 1365790 h 1476375"/>
                <a:gd name="connsiteX745" fmla="*/ 1130565 w 1619250"/>
                <a:gd name="connsiteY745" fmla="*/ 1389793 h 1476375"/>
                <a:gd name="connsiteX746" fmla="*/ 1125040 w 1619250"/>
                <a:gd name="connsiteY746" fmla="*/ 1392650 h 1476375"/>
                <a:gd name="connsiteX747" fmla="*/ 1131327 w 1619250"/>
                <a:gd name="connsiteY747" fmla="*/ 1405509 h 1476375"/>
                <a:gd name="connsiteX748" fmla="*/ 1136946 w 1619250"/>
                <a:gd name="connsiteY748" fmla="*/ 1402842 h 1476375"/>
                <a:gd name="connsiteX749" fmla="*/ 1130565 w 1619250"/>
                <a:gd name="connsiteY749" fmla="*/ 1389793 h 1476375"/>
                <a:gd name="connsiteX750" fmla="*/ 1084463 w 1619250"/>
                <a:gd name="connsiteY750" fmla="*/ 1410652 h 1476375"/>
                <a:gd name="connsiteX751" fmla="*/ 1078749 w 1619250"/>
                <a:gd name="connsiteY751" fmla="*/ 1412938 h 1476375"/>
                <a:gd name="connsiteX752" fmla="*/ 1084178 w 1619250"/>
                <a:gd name="connsiteY752" fmla="*/ 1426369 h 1476375"/>
                <a:gd name="connsiteX753" fmla="*/ 1089893 w 1619250"/>
                <a:gd name="connsiteY753" fmla="*/ 1424083 h 1476375"/>
                <a:gd name="connsiteX754" fmla="*/ 1084463 w 1619250"/>
                <a:gd name="connsiteY754" fmla="*/ 1410652 h 1476375"/>
                <a:gd name="connsiteX755" fmla="*/ 963686 w 1619250"/>
                <a:gd name="connsiteY755" fmla="*/ 1447990 h 1476375"/>
                <a:gd name="connsiteX756" fmla="*/ 957686 w 1619250"/>
                <a:gd name="connsiteY756" fmla="*/ 1449419 h 1476375"/>
                <a:gd name="connsiteX757" fmla="*/ 960638 w 1619250"/>
                <a:gd name="connsiteY757" fmla="*/ 1463421 h 1476375"/>
                <a:gd name="connsiteX758" fmla="*/ 966735 w 1619250"/>
                <a:gd name="connsiteY758" fmla="*/ 1462183 h 1476375"/>
                <a:gd name="connsiteX759" fmla="*/ 963686 w 1619250"/>
                <a:gd name="connsiteY759" fmla="*/ 1447990 h 1476375"/>
                <a:gd name="connsiteX760" fmla="*/ 762519 w 1619250"/>
                <a:gd name="connsiteY760" fmla="*/ 1462850 h 1476375"/>
                <a:gd name="connsiteX761" fmla="*/ 756328 w 1619250"/>
                <a:gd name="connsiteY761" fmla="*/ 1462373 h 1476375"/>
                <a:gd name="connsiteX762" fmla="*/ 755279 w 1619250"/>
                <a:gd name="connsiteY762" fmla="*/ 1476947 h 1476375"/>
                <a:gd name="connsiteX763" fmla="*/ 761471 w 1619250"/>
                <a:gd name="connsiteY763" fmla="*/ 1477518 h 1476375"/>
                <a:gd name="connsiteX764" fmla="*/ 762519 w 1619250"/>
                <a:gd name="connsiteY764" fmla="*/ 1462850 h 1476375"/>
                <a:gd name="connsiteX765" fmla="*/ 838338 w 1619250"/>
                <a:gd name="connsiteY765" fmla="*/ 1463802 h 1476375"/>
                <a:gd name="connsiteX766" fmla="*/ 832146 w 1619250"/>
                <a:gd name="connsiteY766" fmla="*/ 1463897 h 1476375"/>
                <a:gd name="connsiteX767" fmla="*/ 832622 w 1619250"/>
                <a:gd name="connsiteY767" fmla="*/ 1478470 h 1476375"/>
                <a:gd name="connsiteX768" fmla="*/ 838814 w 1619250"/>
                <a:gd name="connsiteY768" fmla="*/ 1478280 h 1476375"/>
                <a:gd name="connsiteX769" fmla="*/ 838338 w 1619250"/>
                <a:gd name="connsiteY769" fmla="*/ 1463802 h 1476375"/>
                <a:gd name="connsiteX770" fmla="*/ 712227 w 1619250"/>
                <a:gd name="connsiteY770" fmla="*/ 1457801 h 1476375"/>
                <a:gd name="connsiteX771" fmla="*/ 706035 w 1619250"/>
                <a:gd name="connsiteY771" fmla="*/ 1457039 h 1476375"/>
                <a:gd name="connsiteX772" fmla="*/ 704035 w 1619250"/>
                <a:gd name="connsiteY772" fmla="*/ 1471327 h 1476375"/>
                <a:gd name="connsiteX773" fmla="*/ 710131 w 1619250"/>
                <a:gd name="connsiteY773" fmla="*/ 1472279 h 1476375"/>
                <a:gd name="connsiteX774" fmla="*/ 712227 w 1619250"/>
                <a:gd name="connsiteY774" fmla="*/ 1457801 h 1476375"/>
                <a:gd name="connsiteX775" fmla="*/ 1615578 w 1619250"/>
                <a:gd name="connsiteY775" fmla="*/ 821150 h 1476375"/>
                <a:gd name="connsiteX776" fmla="*/ 1531282 w 1619250"/>
                <a:gd name="connsiteY776" fmla="*/ 812292 h 1476375"/>
                <a:gd name="connsiteX777" fmla="*/ 1530615 w 1619250"/>
                <a:gd name="connsiteY777" fmla="*/ 818388 h 1476375"/>
                <a:gd name="connsiteX778" fmla="*/ 1614911 w 1619250"/>
                <a:gd name="connsiteY778" fmla="*/ 827246 h 1476375"/>
                <a:gd name="connsiteX779" fmla="*/ 1615578 w 1619250"/>
                <a:gd name="connsiteY779" fmla="*/ 821150 h 1476375"/>
                <a:gd name="connsiteX780" fmla="*/ 787760 w 1619250"/>
                <a:gd name="connsiteY780" fmla="*/ 1463993 h 1476375"/>
                <a:gd name="connsiteX781" fmla="*/ 781569 w 1619250"/>
                <a:gd name="connsiteY781" fmla="*/ 1463897 h 1476375"/>
                <a:gd name="connsiteX782" fmla="*/ 781092 w 1619250"/>
                <a:gd name="connsiteY782" fmla="*/ 1478375 h 1476375"/>
                <a:gd name="connsiteX783" fmla="*/ 787284 w 1619250"/>
                <a:gd name="connsiteY783" fmla="*/ 1478566 h 1476375"/>
                <a:gd name="connsiteX784" fmla="*/ 787760 w 1619250"/>
                <a:gd name="connsiteY784" fmla="*/ 1463993 h 1476375"/>
                <a:gd name="connsiteX785" fmla="*/ 913966 w 1619250"/>
                <a:gd name="connsiteY785" fmla="*/ 1457039 h 1476375"/>
                <a:gd name="connsiteX786" fmla="*/ 907870 w 1619250"/>
                <a:gd name="connsiteY786" fmla="*/ 1457801 h 1476375"/>
                <a:gd name="connsiteX787" fmla="*/ 909871 w 1619250"/>
                <a:gd name="connsiteY787" fmla="*/ 1472279 h 1476375"/>
                <a:gd name="connsiteX788" fmla="*/ 915966 w 1619250"/>
                <a:gd name="connsiteY788" fmla="*/ 1471422 h 1476375"/>
                <a:gd name="connsiteX789" fmla="*/ 913966 w 1619250"/>
                <a:gd name="connsiteY789" fmla="*/ 1457039 h 1476375"/>
                <a:gd name="connsiteX790" fmla="*/ 938922 w 1619250"/>
                <a:gd name="connsiteY790" fmla="*/ 1452848 h 1476375"/>
                <a:gd name="connsiteX791" fmla="*/ 932826 w 1619250"/>
                <a:gd name="connsiteY791" fmla="*/ 1453991 h 1476375"/>
                <a:gd name="connsiteX792" fmla="*/ 935398 w 1619250"/>
                <a:gd name="connsiteY792" fmla="*/ 1468469 h 1476375"/>
                <a:gd name="connsiteX793" fmla="*/ 941494 w 1619250"/>
                <a:gd name="connsiteY793" fmla="*/ 1467517 h 1476375"/>
                <a:gd name="connsiteX794" fmla="*/ 938922 w 1619250"/>
                <a:gd name="connsiteY794" fmla="*/ 1452848 h 1476375"/>
                <a:gd name="connsiteX795" fmla="*/ 888820 w 1619250"/>
                <a:gd name="connsiteY795" fmla="*/ 1460182 h 1476375"/>
                <a:gd name="connsiteX796" fmla="*/ 882629 w 1619250"/>
                <a:gd name="connsiteY796" fmla="*/ 1460945 h 1476375"/>
                <a:gd name="connsiteX797" fmla="*/ 884153 w 1619250"/>
                <a:gd name="connsiteY797" fmla="*/ 1475232 h 1476375"/>
                <a:gd name="connsiteX798" fmla="*/ 890344 w 1619250"/>
                <a:gd name="connsiteY798" fmla="*/ 1474661 h 1476375"/>
                <a:gd name="connsiteX799" fmla="*/ 888820 w 1619250"/>
                <a:gd name="connsiteY799" fmla="*/ 1460182 h 1476375"/>
                <a:gd name="connsiteX800" fmla="*/ 863674 w 1619250"/>
                <a:gd name="connsiteY800" fmla="*/ 1462373 h 1476375"/>
                <a:gd name="connsiteX801" fmla="*/ 857483 w 1619250"/>
                <a:gd name="connsiteY801" fmla="*/ 1462850 h 1476375"/>
                <a:gd name="connsiteX802" fmla="*/ 858531 w 1619250"/>
                <a:gd name="connsiteY802" fmla="*/ 1477518 h 1476375"/>
                <a:gd name="connsiteX803" fmla="*/ 864722 w 1619250"/>
                <a:gd name="connsiteY803" fmla="*/ 1476947 h 1476375"/>
                <a:gd name="connsiteX804" fmla="*/ 863674 w 1619250"/>
                <a:gd name="connsiteY804" fmla="*/ 1462373 h 1476375"/>
                <a:gd name="connsiteX805" fmla="*/ 737278 w 1619250"/>
                <a:gd name="connsiteY805" fmla="*/ 1460945 h 1476375"/>
                <a:gd name="connsiteX806" fmla="*/ 731181 w 1619250"/>
                <a:gd name="connsiteY806" fmla="*/ 1460182 h 1476375"/>
                <a:gd name="connsiteX807" fmla="*/ 729657 w 1619250"/>
                <a:gd name="connsiteY807" fmla="*/ 1474661 h 1476375"/>
                <a:gd name="connsiteX808" fmla="*/ 735849 w 1619250"/>
                <a:gd name="connsiteY808" fmla="*/ 1475232 h 1476375"/>
                <a:gd name="connsiteX809" fmla="*/ 737278 w 1619250"/>
                <a:gd name="connsiteY809" fmla="*/ 1460945 h 1476375"/>
                <a:gd name="connsiteX810" fmla="*/ 1507660 w 1619250"/>
                <a:gd name="connsiteY810" fmla="*/ 936403 h 1476375"/>
                <a:gd name="connsiteX811" fmla="*/ 1505945 w 1619250"/>
                <a:gd name="connsiteY811" fmla="*/ 942404 h 1476375"/>
                <a:gd name="connsiteX812" fmla="*/ 1587574 w 1619250"/>
                <a:gd name="connsiteY812" fmla="*/ 965835 h 1476375"/>
                <a:gd name="connsiteX813" fmla="*/ 1589194 w 1619250"/>
                <a:gd name="connsiteY813" fmla="*/ 959834 h 1476375"/>
                <a:gd name="connsiteX814" fmla="*/ 1507660 w 1619250"/>
                <a:gd name="connsiteY814" fmla="*/ 936403 h 1476375"/>
                <a:gd name="connsiteX815" fmla="*/ 1258581 w 1619250"/>
                <a:gd name="connsiteY815" fmla="*/ 1308830 h 1476375"/>
                <a:gd name="connsiteX816" fmla="*/ 1253723 w 1619250"/>
                <a:gd name="connsiteY816" fmla="*/ 1312640 h 1476375"/>
                <a:gd name="connsiteX817" fmla="*/ 1262581 w 1619250"/>
                <a:gd name="connsiteY817" fmla="*/ 1323975 h 1476375"/>
                <a:gd name="connsiteX818" fmla="*/ 1267439 w 1619250"/>
                <a:gd name="connsiteY818" fmla="*/ 1320165 h 1476375"/>
                <a:gd name="connsiteX819" fmla="*/ 1258581 w 1619250"/>
                <a:gd name="connsiteY819" fmla="*/ 1308830 h 1476375"/>
                <a:gd name="connsiteX820" fmla="*/ 1500421 w 1619250"/>
                <a:gd name="connsiteY820" fmla="*/ 960691 h 1476375"/>
                <a:gd name="connsiteX821" fmla="*/ 1498420 w 1619250"/>
                <a:gd name="connsiteY821" fmla="*/ 966597 h 1476375"/>
                <a:gd name="connsiteX822" fmla="*/ 1579287 w 1619250"/>
                <a:gd name="connsiteY822" fmla="*/ 992886 h 1476375"/>
                <a:gd name="connsiteX823" fmla="*/ 1581097 w 1619250"/>
                <a:gd name="connsiteY823" fmla="*/ 986980 h 1476375"/>
                <a:gd name="connsiteX824" fmla="*/ 1500421 w 1619250"/>
                <a:gd name="connsiteY824" fmla="*/ 960691 h 1476375"/>
                <a:gd name="connsiteX825" fmla="*/ 1462987 w 1619250"/>
                <a:gd name="connsiteY825" fmla="*/ 1054703 h 1476375"/>
                <a:gd name="connsiteX826" fmla="*/ 1460129 w 1619250"/>
                <a:gd name="connsiteY826" fmla="*/ 1060228 h 1476375"/>
                <a:gd name="connsiteX827" fmla="*/ 1536520 w 1619250"/>
                <a:gd name="connsiteY827" fmla="*/ 1097470 h 1476375"/>
                <a:gd name="connsiteX828" fmla="*/ 1539092 w 1619250"/>
                <a:gd name="connsiteY828" fmla="*/ 1091851 h 1476375"/>
                <a:gd name="connsiteX829" fmla="*/ 1462987 w 1619250"/>
                <a:gd name="connsiteY829" fmla="*/ 1054703 h 1476375"/>
                <a:gd name="connsiteX830" fmla="*/ 1473465 w 1619250"/>
                <a:gd name="connsiteY830" fmla="*/ 1031653 h 1476375"/>
                <a:gd name="connsiteX831" fmla="*/ 1470893 w 1619250"/>
                <a:gd name="connsiteY831" fmla="*/ 1037272 h 1476375"/>
                <a:gd name="connsiteX832" fmla="*/ 1548331 w 1619250"/>
                <a:gd name="connsiteY832" fmla="*/ 1071753 h 1476375"/>
                <a:gd name="connsiteX833" fmla="*/ 1550903 w 1619250"/>
                <a:gd name="connsiteY833" fmla="*/ 1066133 h 1476375"/>
                <a:gd name="connsiteX834" fmla="*/ 1473465 w 1619250"/>
                <a:gd name="connsiteY834" fmla="*/ 1031653 h 1476375"/>
                <a:gd name="connsiteX835" fmla="*/ 1483275 w 1619250"/>
                <a:gd name="connsiteY835" fmla="*/ 1008316 h 1476375"/>
                <a:gd name="connsiteX836" fmla="*/ 1480989 w 1619250"/>
                <a:gd name="connsiteY836" fmla="*/ 1014031 h 1476375"/>
                <a:gd name="connsiteX837" fmla="*/ 1559571 w 1619250"/>
                <a:gd name="connsiteY837" fmla="*/ 1045845 h 1476375"/>
                <a:gd name="connsiteX838" fmla="*/ 1561856 w 1619250"/>
                <a:gd name="connsiteY838" fmla="*/ 1040035 h 1476375"/>
                <a:gd name="connsiteX839" fmla="*/ 1483275 w 1619250"/>
                <a:gd name="connsiteY839" fmla="*/ 1008316 h 1476375"/>
                <a:gd name="connsiteX840" fmla="*/ 1612339 w 1619250"/>
                <a:gd name="connsiteY840" fmla="*/ 849249 h 1476375"/>
                <a:gd name="connsiteX841" fmla="*/ 1528138 w 1619250"/>
                <a:gd name="connsiteY841" fmla="*/ 837438 h 1476375"/>
                <a:gd name="connsiteX842" fmla="*/ 1527376 w 1619250"/>
                <a:gd name="connsiteY842" fmla="*/ 843629 h 1476375"/>
                <a:gd name="connsiteX843" fmla="*/ 1611387 w 1619250"/>
                <a:gd name="connsiteY843" fmla="*/ 855440 h 1476375"/>
                <a:gd name="connsiteX844" fmla="*/ 1612339 w 1619250"/>
                <a:gd name="connsiteY844" fmla="*/ 849249 h 1476375"/>
                <a:gd name="connsiteX845" fmla="*/ 1607482 w 1619250"/>
                <a:gd name="connsiteY845" fmla="*/ 880205 h 1476375"/>
                <a:gd name="connsiteX846" fmla="*/ 1607958 w 1619250"/>
                <a:gd name="connsiteY846" fmla="*/ 877157 h 1476375"/>
                <a:gd name="connsiteX847" fmla="*/ 1524328 w 1619250"/>
                <a:gd name="connsiteY847" fmla="*/ 862393 h 1476375"/>
                <a:gd name="connsiteX848" fmla="*/ 1523185 w 1619250"/>
                <a:gd name="connsiteY848" fmla="*/ 868489 h 1476375"/>
                <a:gd name="connsiteX849" fmla="*/ 1606815 w 1619250"/>
                <a:gd name="connsiteY849" fmla="*/ 883253 h 1476375"/>
                <a:gd name="connsiteX850" fmla="*/ 1607482 w 1619250"/>
                <a:gd name="connsiteY850" fmla="*/ 880205 h 1476375"/>
                <a:gd name="connsiteX851" fmla="*/ 1602624 w 1619250"/>
                <a:gd name="connsiteY851" fmla="*/ 904970 h 1476375"/>
                <a:gd name="connsiteX852" fmla="*/ 1519756 w 1619250"/>
                <a:gd name="connsiteY852" fmla="*/ 887349 h 1476375"/>
                <a:gd name="connsiteX853" fmla="*/ 1518328 w 1619250"/>
                <a:gd name="connsiteY853" fmla="*/ 893350 h 1476375"/>
                <a:gd name="connsiteX854" fmla="*/ 1601385 w 1619250"/>
                <a:gd name="connsiteY854" fmla="*/ 910971 h 1476375"/>
                <a:gd name="connsiteX855" fmla="*/ 1602624 w 1619250"/>
                <a:gd name="connsiteY855" fmla="*/ 904970 h 1476375"/>
                <a:gd name="connsiteX856" fmla="*/ 1514137 w 1619250"/>
                <a:gd name="connsiteY856" fmla="*/ 911923 h 1476375"/>
                <a:gd name="connsiteX857" fmla="*/ 1512803 w 1619250"/>
                <a:gd name="connsiteY857" fmla="*/ 917924 h 1476375"/>
                <a:gd name="connsiteX858" fmla="*/ 1594908 w 1619250"/>
                <a:gd name="connsiteY858" fmla="*/ 938403 h 1476375"/>
                <a:gd name="connsiteX859" fmla="*/ 1596337 w 1619250"/>
                <a:gd name="connsiteY859" fmla="*/ 932307 h 1476375"/>
                <a:gd name="connsiteX860" fmla="*/ 1514137 w 1619250"/>
                <a:gd name="connsiteY860" fmla="*/ 911923 h 1476375"/>
                <a:gd name="connsiteX861" fmla="*/ 1451462 w 1619250"/>
                <a:gd name="connsiteY861" fmla="*/ 1077182 h 1476375"/>
                <a:gd name="connsiteX862" fmla="*/ 1448700 w 1619250"/>
                <a:gd name="connsiteY862" fmla="*/ 1082707 h 1476375"/>
                <a:gd name="connsiteX863" fmla="*/ 1523471 w 1619250"/>
                <a:gd name="connsiteY863" fmla="*/ 1122426 h 1476375"/>
                <a:gd name="connsiteX864" fmla="*/ 1526424 w 1619250"/>
                <a:gd name="connsiteY864" fmla="*/ 1116996 h 1476375"/>
                <a:gd name="connsiteX865" fmla="*/ 1451462 w 1619250"/>
                <a:gd name="connsiteY865" fmla="*/ 1077182 h 1476375"/>
                <a:gd name="connsiteX866" fmla="*/ 1367261 w 1619250"/>
                <a:gd name="connsiteY866" fmla="*/ 1203198 h 1476375"/>
                <a:gd name="connsiteX867" fmla="*/ 1363260 w 1619250"/>
                <a:gd name="connsiteY867" fmla="*/ 1207865 h 1476375"/>
                <a:gd name="connsiteX868" fmla="*/ 1374310 w 1619250"/>
                <a:gd name="connsiteY868" fmla="*/ 1217104 h 1476375"/>
                <a:gd name="connsiteX869" fmla="*/ 1378215 w 1619250"/>
                <a:gd name="connsiteY869" fmla="*/ 1212342 h 1476375"/>
                <a:gd name="connsiteX870" fmla="*/ 1367261 w 1619250"/>
                <a:gd name="connsiteY870" fmla="*/ 1203198 h 1476375"/>
                <a:gd name="connsiteX871" fmla="*/ 1315635 w 1619250"/>
                <a:gd name="connsiteY871" fmla="*/ 1258824 h 1476375"/>
                <a:gd name="connsiteX872" fmla="*/ 1311159 w 1619250"/>
                <a:gd name="connsiteY872" fmla="*/ 1263110 h 1476375"/>
                <a:gd name="connsiteX873" fmla="*/ 1321160 w 1619250"/>
                <a:gd name="connsiteY873" fmla="*/ 1273493 h 1476375"/>
                <a:gd name="connsiteX874" fmla="*/ 1325637 w 1619250"/>
                <a:gd name="connsiteY874" fmla="*/ 1269111 h 1476375"/>
                <a:gd name="connsiteX875" fmla="*/ 1315635 w 1619250"/>
                <a:gd name="connsiteY875" fmla="*/ 1258824 h 1476375"/>
                <a:gd name="connsiteX876" fmla="*/ 1350687 w 1619250"/>
                <a:gd name="connsiteY876" fmla="*/ 1222248 h 1476375"/>
                <a:gd name="connsiteX877" fmla="*/ 1346687 w 1619250"/>
                <a:gd name="connsiteY877" fmla="*/ 1226915 h 1476375"/>
                <a:gd name="connsiteX878" fmla="*/ 1357164 w 1619250"/>
                <a:gd name="connsiteY878" fmla="*/ 1236345 h 1476375"/>
                <a:gd name="connsiteX879" fmla="*/ 1361355 w 1619250"/>
                <a:gd name="connsiteY879" fmla="*/ 1231773 h 1476375"/>
                <a:gd name="connsiteX880" fmla="*/ 1350687 w 1619250"/>
                <a:gd name="connsiteY880" fmla="*/ 1222248 h 1476375"/>
                <a:gd name="connsiteX881" fmla="*/ 1278202 w 1619250"/>
                <a:gd name="connsiteY881" fmla="*/ 1292828 h 1476375"/>
                <a:gd name="connsiteX882" fmla="*/ 1273535 w 1619250"/>
                <a:gd name="connsiteY882" fmla="*/ 1296924 h 1476375"/>
                <a:gd name="connsiteX883" fmla="*/ 1282869 w 1619250"/>
                <a:gd name="connsiteY883" fmla="*/ 1307973 h 1476375"/>
                <a:gd name="connsiteX884" fmla="*/ 1287537 w 1619250"/>
                <a:gd name="connsiteY884" fmla="*/ 1303877 h 1476375"/>
                <a:gd name="connsiteX885" fmla="*/ 1278202 w 1619250"/>
                <a:gd name="connsiteY885" fmla="*/ 1292828 h 1476375"/>
                <a:gd name="connsiteX886" fmla="*/ 1297348 w 1619250"/>
                <a:gd name="connsiteY886" fmla="*/ 1276255 h 1476375"/>
                <a:gd name="connsiteX887" fmla="*/ 1292680 w 1619250"/>
                <a:gd name="connsiteY887" fmla="*/ 1280350 h 1476375"/>
                <a:gd name="connsiteX888" fmla="*/ 1302300 w 1619250"/>
                <a:gd name="connsiteY888" fmla="*/ 1291018 h 1476375"/>
                <a:gd name="connsiteX889" fmla="*/ 1306968 w 1619250"/>
                <a:gd name="connsiteY889" fmla="*/ 1286923 h 1476375"/>
                <a:gd name="connsiteX890" fmla="*/ 1297348 w 1619250"/>
                <a:gd name="connsiteY890" fmla="*/ 1276255 h 1476375"/>
                <a:gd name="connsiteX891" fmla="*/ 1398122 w 1619250"/>
                <a:gd name="connsiteY891" fmla="*/ 1163098 h 1476375"/>
                <a:gd name="connsiteX892" fmla="*/ 1394503 w 1619250"/>
                <a:gd name="connsiteY892" fmla="*/ 1168146 h 1476375"/>
                <a:gd name="connsiteX893" fmla="*/ 1420030 w 1619250"/>
                <a:gd name="connsiteY893" fmla="*/ 1186719 h 1476375"/>
                <a:gd name="connsiteX894" fmla="*/ 1428697 w 1619250"/>
                <a:gd name="connsiteY894" fmla="*/ 1185386 h 1476375"/>
                <a:gd name="connsiteX895" fmla="*/ 1398122 w 1619250"/>
                <a:gd name="connsiteY895" fmla="*/ 1163098 h 1476375"/>
                <a:gd name="connsiteX896" fmla="*/ 1382977 w 1619250"/>
                <a:gd name="connsiteY896" fmla="*/ 1183386 h 1476375"/>
                <a:gd name="connsiteX897" fmla="*/ 1379167 w 1619250"/>
                <a:gd name="connsiteY897" fmla="*/ 1188244 h 1476375"/>
                <a:gd name="connsiteX898" fmla="*/ 1390502 w 1619250"/>
                <a:gd name="connsiteY898" fmla="*/ 1197197 h 1476375"/>
                <a:gd name="connsiteX899" fmla="*/ 1394407 w 1619250"/>
                <a:gd name="connsiteY899" fmla="*/ 1192435 h 1476375"/>
                <a:gd name="connsiteX900" fmla="*/ 1382977 w 1619250"/>
                <a:gd name="connsiteY900" fmla="*/ 1183386 h 1476375"/>
                <a:gd name="connsiteX901" fmla="*/ 1412695 w 1619250"/>
                <a:gd name="connsiteY901" fmla="*/ 1142429 h 1476375"/>
                <a:gd name="connsiteX902" fmla="*/ 1409171 w 1619250"/>
                <a:gd name="connsiteY902" fmla="*/ 1147572 h 1476375"/>
                <a:gd name="connsiteX903" fmla="*/ 1458510 w 1619250"/>
                <a:gd name="connsiteY903" fmla="*/ 1180814 h 1476375"/>
                <a:gd name="connsiteX904" fmla="*/ 1467464 w 1619250"/>
                <a:gd name="connsiteY904" fmla="*/ 1179386 h 1476375"/>
                <a:gd name="connsiteX905" fmla="*/ 1412695 w 1619250"/>
                <a:gd name="connsiteY905" fmla="*/ 1142429 h 1476375"/>
                <a:gd name="connsiteX906" fmla="*/ 1426316 w 1619250"/>
                <a:gd name="connsiteY906" fmla="*/ 1121093 h 1476375"/>
                <a:gd name="connsiteX907" fmla="*/ 1422982 w 1619250"/>
                <a:gd name="connsiteY907" fmla="*/ 1126331 h 1476375"/>
                <a:gd name="connsiteX908" fmla="*/ 1495087 w 1619250"/>
                <a:gd name="connsiteY908" fmla="*/ 1171384 h 1476375"/>
                <a:gd name="connsiteX909" fmla="*/ 1498325 w 1619250"/>
                <a:gd name="connsiteY909" fmla="*/ 1166050 h 1476375"/>
                <a:gd name="connsiteX910" fmla="*/ 1426316 w 1619250"/>
                <a:gd name="connsiteY910" fmla="*/ 1121093 h 1476375"/>
                <a:gd name="connsiteX911" fmla="*/ 1439270 w 1619250"/>
                <a:gd name="connsiteY911" fmla="*/ 1099375 h 1476375"/>
                <a:gd name="connsiteX912" fmla="*/ 1436222 w 1619250"/>
                <a:gd name="connsiteY912" fmla="*/ 1104709 h 1476375"/>
                <a:gd name="connsiteX913" fmla="*/ 1509755 w 1619250"/>
                <a:gd name="connsiteY913" fmla="*/ 1147191 h 1476375"/>
                <a:gd name="connsiteX914" fmla="*/ 1512994 w 1619250"/>
                <a:gd name="connsiteY914" fmla="*/ 1141857 h 1476375"/>
                <a:gd name="connsiteX915" fmla="*/ 1439270 w 1619250"/>
                <a:gd name="connsiteY915" fmla="*/ 10993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</a:cxnLst>
              <a:rect l="l" t="t" r="r" b="b"/>
              <a:pathLst>
                <a:path w="1619250" h="1476375">
                  <a:moveTo>
                    <a:pt x="113962" y="942404"/>
                  </a:moveTo>
                  <a:cubicBezTo>
                    <a:pt x="113390" y="940403"/>
                    <a:pt x="112819" y="938403"/>
                    <a:pt x="112247" y="936403"/>
                  </a:cubicBezTo>
                  <a:lnTo>
                    <a:pt x="30618" y="959739"/>
                  </a:lnTo>
                  <a:cubicBezTo>
                    <a:pt x="31189" y="961739"/>
                    <a:pt x="31665" y="963739"/>
                    <a:pt x="32237" y="965740"/>
                  </a:cubicBezTo>
                  <a:lnTo>
                    <a:pt x="113962" y="942404"/>
                  </a:lnTo>
                  <a:close/>
                  <a:moveTo>
                    <a:pt x="8520" y="855345"/>
                  </a:moveTo>
                  <a:lnTo>
                    <a:pt x="92530" y="843534"/>
                  </a:lnTo>
                  <a:cubicBezTo>
                    <a:pt x="92244" y="841534"/>
                    <a:pt x="92054" y="839438"/>
                    <a:pt x="91768" y="837343"/>
                  </a:cubicBezTo>
                  <a:lnTo>
                    <a:pt x="7567" y="849154"/>
                  </a:lnTo>
                  <a:cubicBezTo>
                    <a:pt x="7948" y="851344"/>
                    <a:pt x="8234" y="853345"/>
                    <a:pt x="8520" y="855345"/>
                  </a:cubicBezTo>
                  <a:close/>
                  <a:moveTo>
                    <a:pt x="121486" y="966597"/>
                  </a:moveTo>
                  <a:cubicBezTo>
                    <a:pt x="120819" y="964692"/>
                    <a:pt x="120152" y="962692"/>
                    <a:pt x="119486" y="960787"/>
                  </a:cubicBezTo>
                  <a:lnTo>
                    <a:pt x="38714" y="986980"/>
                  </a:lnTo>
                  <a:cubicBezTo>
                    <a:pt x="39381" y="988981"/>
                    <a:pt x="39952" y="990885"/>
                    <a:pt x="40619" y="992886"/>
                  </a:cubicBezTo>
                  <a:lnTo>
                    <a:pt x="121486" y="966597"/>
                  </a:lnTo>
                  <a:close/>
                  <a:moveTo>
                    <a:pt x="12520" y="880205"/>
                  </a:moveTo>
                  <a:cubicBezTo>
                    <a:pt x="12711" y="881253"/>
                    <a:pt x="12901" y="882205"/>
                    <a:pt x="13092" y="883253"/>
                  </a:cubicBezTo>
                  <a:lnTo>
                    <a:pt x="96721" y="868489"/>
                  </a:lnTo>
                  <a:cubicBezTo>
                    <a:pt x="96340" y="866489"/>
                    <a:pt x="95959" y="864394"/>
                    <a:pt x="95673" y="862393"/>
                  </a:cubicBezTo>
                  <a:lnTo>
                    <a:pt x="12044" y="877157"/>
                  </a:lnTo>
                  <a:cubicBezTo>
                    <a:pt x="12139" y="878205"/>
                    <a:pt x="12329" y="879157"/>
                    <a:pt x="12520" y="880205"/>
                  </a:cubicBezTo>
                  <a:close/>
                  <a:moveTo>
                    <a:pt x="18521" y="910971"/>
                  </a:moveTo>
                  <a:lnTo>
                    <a:pt x="101579" y="893350"/>
                  </a:lnTo>
                  <a:cubicBezTo>
                    <a:pt x="101102" y="891350"/>
                    <a:pt x="100626" y="889349"/>
                    <a:pt x="100150" y="887349"/>
                  </a:cubicBezTo>
                  <a:lnTo>
                    <a:pt x="17283" y="904970"/>
                  </a:lnTo>
                  <a:cubicBezTo>
                    <a:pt x="17663" y="906970"/>
                    <a:pt x="18045" y="908971"/>
                    <a:pt x="18521" y="910971"/>
                  </a:cubicBezTo>
                  <a:close/>
                  <a:moveTo>
                    <a:pt x="25093" y="938498"/>
                  </a:moveTo>
                  <a:lnTo>
                    <a:pt x="107294" y="918020"/>
                  </a:lnTo>
                  <a:cubicBezTo>
                    <a:pt x="106818" y="916019"/>
                    <a:pt x="106436" y="914019"/>
                    <a:pt x="105865" y="912019"/>
                  </a:cubicBezTo>
                  <a:lnTo>
                    <a:pt x="23664" y="932497"/>
                  </a:lnTo>
                  <a:cubicBezTo>
                    <a:pt x="24141" y="934498"/>
                    <a:pt x="24617" y="936498"/>
                    <a:pt x="25093" y="938498"/>
                  </a:cubicBezTo>
                  <a:close/>
                  <a:moveTo>
                    <a:pt x="171302" y="1082707"/>
                  </a:moveTo>
                  <a:cubicBezTo>
                    <a:pt x="170349" y="1080897"/>
                    <a:pt x="169397" y="1078992"/>
                    <a:pt x="168444" y="1077182"/>
                  </a:cubicBezTo>
                  <a:lnTo>
                    <a:pt x="93673" y="1116996"/>
                  </a:lnTo>
                  <a:cubicBezTo>
                    <a:pt x="94626" y="1118806"/>
                    <a:pt x="95578" y="1120616"/>
                    <a:pt x="96531" y="1122521"/>
                  </a:cubicBezTo>
                  <a:lnTo>
                    <a:pt x="171302" y="1082707"/>
                  </a:lnTo>
                  <a:close/>
                  <a:moveTo>
                    <a:pt x="105865" y="567214"/>
                  </a:moveTo>
                  <a:cubicBezTo>
                    <a:pt x="106341" y="565213"/>
                    <a:pt x="106722" y="563118"/>
                    <a:pt x="107294" y="561213"/>
                  </a:cubicBezTo>
                  <a:lnTo>
                    <a:pt x="25093" y="540734"/>
                  </a:lnTo>
                  <a:cubicBezTo>
                    <a:pt x="24617" y="542734"/>
                    <a:pt x="24141" y="544735"/>
                    <a:pt x="23664" y="546735"/>
                  </a:cubicBezTo>
                  <a:lnTo>
                    <a:pt x="105865" y="567214"/>
                  </a:lnTo>
                  <a:close/>
                  <a:moveTo>
                    <a:pt x="138917" y="1014031"/>
                  </a:moveTo>
                  <a:cubicBezTo>
                    <a:pt x="138155" y="1012127"/>
                    <a:pt x="137393" y="1010126"/>
                    <a:pt x="136631" y="1008221"/>
                  </a:cubicBezTo>
                  <a:lnTo>
                    <a:pt x="58050" y="1039939"/>
                  </a:lnTo>
                  <a:cubicBezTo>
                    <a:pt x="58811" y="1041845"/>
                    <a:pt x="59574" y="1043844"/>
                    <a:pt x="60336" y="1045654"/>
                  </a:cubicBezTo>
                  <a:lnTo>
                    <a:pt x="138917" y="1014031"/>
                  </a:lnTo>
                  <a:close/>
                  <a:moveTo>
                    <a:pt x="159681" y="1060228"/>
                  </a:moveTo>
                  <a:cubicBezTo>
                    <a:pt x="158824" y="1058418"/>
                    <a:pt x="157776" y="1056608"/>
                    <a:pt x="156919" y="1054703"/>
                  </a:cubicBezTo>
                  <a:lnTo>
                    <a:pt x="80814" y="1091851"/>
                  </a:lnTo>
                  <a:cubicBezTo>
                    <a:pt x="81672" y="1093661"/>
                    <a:pt x="82529" y="1095661"/>
                    <a:pt x="83386" y="1097470"/>
                  </a:cubicBezTo>
                  <a:lnTo>
                    <a:pt x="159681" y="1060228"/>
                  </a:lnTo>
                  <a:close/>
                  <a:moveTo>
                    <a:pt x="149014" y="1037272"/>
                  </a:moveTo>
                  <a:cubicBezTo>
                    <a:pt x="148156" y="1035368"/>
                    <a:pt x="147299" y="1033463"/>
                    <a:pt x="146442" y="1031653"/>
                  </a:cubicBezTo>
                  <a:lnTo>
                    <a:pt x="68908" y="1066229"/>
                  </a:lnTo>
                  <a:cubicBezTo>
                    <a:pt x="69765" y="1068134"/>
                    <a:pt x="70622" y="1069943"/>
                    <a:pt x="71480" y="1071848"/>
                  </a:cubicBezTo>
                  <a:lnTo>
                    <a:pt x="149014" y="1037272"/>
                  </a:lnTo>
                  <a:close/>
                  <a:moveTo>
                    <a:pt x="4424" y="657987"/>
                  </a:moveTo>
                  <a:lnTo>
                    <a:pt x="88720" y="666845"/>
                  </a:lnTo>
                  <a:cubicBezTo>
                    <a:pt x="88911" y="664750"/>
                    <a:pt x="89196" y="662749"/>
                    <a:pt x="89387" y="660654"/>
                  </a:cubicBezTo>
                  <a:lnTo>
                    <a:pt x="5091" y="651796"/>
                  </a:lnTo>
                  <a:cubicBezTo>
                    <a:pt x="4900" y="653986"/>
                    <a:pt x="4614" y="655987"/>
                    <a:pt x="4424" y="657987"/>
                  </a:cubicBezTo>
                  <a:close/>
                  <a:moveTo>
                    <a:pt x="196924" y="1126331"/>
                  </a:moveTo>
                  <a:cubicBezTo>
                    <a:pt x="195876" y="1124617"/>
                    <a:pt x="194733" y="1122902"/>
                    <a:pt x="193590" y="1121093"/>
                  </a:cubicBezTo>
                  <a:lnTo>
                    <a:pt x="121677" y="1166050"/>
                  </a:lnTo>
                  <a:cubicBezTo>
                    <a:pt x="122724" y="1167765"/>
                    <a:pt x="123772" y="1169575"/>
                    <a:pt x="124820" y="1171289"/>
                  </a:cubicBezTo>
                  <a:lnTo>
                    <a:pt x="196924" y="1126331"/>
                  </a:lnTo>
                  <a:close/>
                  <a:moveTo>
                    <a:pt x="7567" y="629983"/>
                  </a:moveTo>
                  <a:lnTo>
                    <a:pt x="91768" y="641794"/>
                  </a:lnTo>
                  <a:cubicBezTo>
                    <a:pt x="92054" y="639794"/>
                    <a:pt x="92244" y="637699"/>
                    <a:pt x="92530" y="635698"/>
                  </a:cubicBezTo>
                  <a:lnTo>
                    <a:pt x="8520" y="623888"/>
                  </a:lnTo>
                  <a:cubicBezTo>
                    <a:pt x="8234" y="625888"/>
                    <a:pt x="7948" y="627888"/>
                    <a:pt x="7567" y="629983"/>
                  </a:cubicBezTo>
                  <a:close/>
                  <a:moveTo>
                    <a:pt x="86720" y="692182"/>
                  </a:moveTo>
                  <a:cubicBezTo>
                    <a:pt x="86910" y="690086"/>
                    <a:pt x="87101" y="688086"/>
                    <a:pt x="87196" y="685990"/>
                  </a:cubicBezTo>
                  <a:lnTo>
                    <a:pt x="2424" y="680085"/>
                  </a:lnTo>
                  <a:cubicBezTo>
                    <a:pt x="2233" y="682180"/>
                    <a:pt x="2043" y="684181"/>
                    <a:pt x="1852" y="686276"/>
                  </a:cubicBezTo>
                  <a:lnTo>
                    <a:pt x="86720" y="692182"/>
                  </a:lnTo>
                  <a:close/>
                  <a:moveTo>
                    <a:pt x="89387" y="818483"/>
                  </a:moveTo>
                  <a:cubicBezTo>
                    <a:pt x="89101" y="816388"/>
                    <a:pt x="88911" y="814388"/>
                    <a:pt x="88625" y="812292"/>
                  </a:cubicBezTo>
                  <a:lnTo>
                    <a:pt x="4329" y="821150"/>
                  </a:lnTo>
                  <a:cubicBezTo>
                    <a:pt x="4519" y="823246"/>
                    <a:pt x="4805" y="825246"/>
                    <a:pt x="4996" y="827341"/>
                  </a:cubicBezTo>
                  <a:lnTo>
                    <a:pt x="89387" y="818483"/>
                  </a:lnTo>
                  <a:close/>
                  <a:moveTo>
                    <a:pt x="17283" y="574262"/>
                  </a:moveTo>
                  <a:lnTo>
                    <a:pt x="100150" y="591883"/>
                  </a:lnTo>
                  <a:cubicBezTo>
                    <a:pt x="100626" y="589883"/>
                    <a:pt x="101102" y="587883"/>
                    <a:pt x="101579" y="585883"/>
                  </a:cubicBezTo>
                  <a:lnTo>
                    <a:pt x="18521" y="568261"/>
                  </a:lnTo>
                  <a:cubicBezTo>
                    <a:pt x="18045" y="570262"/>
                    <a:pt x="17663" y="572262"/>
                    <a:pt x="17283" y="574262"/>
                  </a:cubicBezTo>
                  <a:close/>
                  <a:moveTo>
                    <a:pt x="12520" y="599027"/>
                  </a:moveTo>
                  <a:cubicBezTo>
                    <a:pt x="12329" y="599980"/>
                    <a:pt x="12235" y="601027"/>
                    <a:pt x="12044" y="602075"/>
                  </a:cubicBezTo>
                  <a:lnTo>
                    <a:pt x="95673" y="616839"/>
                  </a:lnTo>
                  <a:cubicBezTo>
                    <a:pt x="96055" y="614839"/>
                    <a:pt x="96435" y="612743"/>
                    <a:pt x="96721" y="610743"/>
                  </a:cubicBezTo>
                  <a:lnTo>
                    <a:pt x="13092" y="595979"/>
                  </a:lnTo>
                  <a:cubicBezTo>
                    <a:pt x="12901" y="596932"/>
                    <a:pt x="12615" y="597980"/>
                    <a:pt x="12520" y="599027"/>
                  </a:cubicBezTo>
                  <a:close/>
                  <a:moveTo>
                    <a:pt x="85767" y="768001"/>
                  </a:moveTo>
                  <a:cubicBezTo>
                    <a:pt x="85672" y="766000"/>
                    <a:pt x="85672" y="763905"/>
                    <a:pt x="85672" y="761809"/>
                  </a:cubicBezTo>
                  <a:lnTo>
                    <a:pt x="519" y="764762"/>
                  </a:lnTo>
                  <a:cubicBezTo>
                    <a:pt x="614" y="766858"/>
                    <a:pt x="709" y="768858"/>
                    <a:pt x="805" y="770954"/>
                  </a:cubicBezTo>
                  <a:lnTo>
                    <a:pt x="85767" y="768001"/>
                  </a:lnTo>
                  <a:close/>
                  <a:moveTo>
                    <a:pt x="85577" y="717423"/>
                  </a:moveTo>
                  <a:cubicBezTo>
                    <a:pt x="85577" y="715327"/>
                    <a:pt x="85672" y="713327"/>
                    <a:pt x="85672" y="711232"/>
                  </a:cubicBezTo>
                  <a:lnTo>
                    <a:pt x="614" y="708279"/>
                  </a:lnTo>
                  <a:cubicBezTo>
                    <a:pt x="519" y="710374"/>
                    <a:pt x="423" y="712375"/>
                    <a:pt x="328" y="714470"/>
                  </a:cubicBezTo>
                  <a:lnTo>
                    <a:pt x="85577" y="717423"/>
                  </a:lnTo>
                  <a:close/>
                  <a:moveTo>
                    <a:pt x="87196" y="793242"/>
                  </a:moveTo>
                  <a:cubicBezTo>
                    <a:pt x="87006" y="791147"/>
                    <a:pt x="86815" y="789146"/>
                    <a:pt x="86720" y="787051"/>
                  </a:cubicBezTo>
                  <a:lnTo>
                    <a:pt x="1852" y="792956"/>
                  </a:lnTo>
                  <a:cubicBezTo>
                    <a:pt x="1947" y="795052"/>
                    <a:pt x="2233" y="797052"/>
                    <a:pt x="2424" y="799147"/>
                  </a:cubicBezTo>
                  <a:lnTo>
                    <a:pt x="87196" y="793242"/>
                  </a:lnTo>
                  <a:close/>
                  <a:moveTo>
                    <a:pt x="42" y="742664"/>
                  </a:moveTo>
                  <a:lnTo>
                    <a:pt x="85101" y="742664"/>
                  </a:lnTo>
                  <a:cubicBezTo>
                    <a:pt x="85101" y="741616"/>
                    <a:pt x="85005" y="740569"/>
                    <a:pt x="85005" y="739616"/>
                  </a:cubicBezTo>
                  <a:cubicBezTo>
                    <a:pt x="85005" y="738568"/>
                    <a:pt x="85101" y="737521"/>
                    <a:pt x="85101" y="736473"/>
                  </a:cubicBezTo>
                  <a:lnTo>
                    <a:pt x="42" y="736473"/>
                  </a:lnTo>
                  <a:cubicBezTo>
                    <a:pt x="42" y="737521"/>
                    <a:pt x="42" y="738568"/>
                    <a:pt x="42" y="739616"/>
                  </a:cubicBezTo>
                  <a:cubicBezTo>
                    <a:pt x="-53" y="740664"/>
                    <a:pt x="42" y="741712"/>
                    <a:pt x="42" y="742664"/>
                  </a:cubicBezTo>
                  <a:close/>
                  <a:moveTo>
                    <a:pt x="662316" y="1449419"/>
                  </a:moveTo>
                  <a:cubicBezTo>
                    <a:pt x="660315" y="1449038"/>
                    <a:pt x="658315" y="1448467"/>
                    <a:pt x="656315" y="1447990"/>
                  </a:cubicBezTo>
                  <a:lnTo>
                    <a:pt x="653267" y="1462183"/>
                  </a:lnTo>
                  <a:cubicBezTo>
                    <a:pt x="655267" y="1462659"/>
                    <a:pt x="657267" y="1463040"/>
                    <a:pt x="659363" y="1463421"/>
                  </a:cubicBezTo>
                  <a:lnTo>
                    <a:pt x="662316" y="1449419"/>
                  </a:lnTo>
                  <a:close/>
                  <a:moveTo>
                    <a:pt x="210735" y="1147572"/>
                  </a:moveTo>
                  <a:cubicBezTo>
                    <a:pt x="209592" y="1145857"/>
                    <a:pt x="208449" y="1144143"/>
                    <a:pt x="207306" y="1142429"/>
                  </a:cubicBezTo>
                  <a:lnTo>
                    <a:pt x="152538" y="1179386"/>
                  </a:lnTo>
                  <a:lnTo>
                    <a:pt x="161587" y="1180814"/>
                  </a:lnTo>
                  <a:lnTo>
                    <a:pt x="210735" y="1147572"/>
                  </a:lnTo>
                  <a:close/>
                  <a:moveTo>
                    <a:pt x="494962" y="1392650"/>
                  </a:moveTo>
                  <a:cubicBezTo>
                    <a:pt x="493056" y="1391793"/>
                    <a:pt x="491342" y="1390745"/>
                    <a:pt x="489437" y="1389888"/>
                  </a:cubicBezTo>
                  <a:lnTo>
                    <a:pt x="483055" y="1403032"/>
                  </a:lnTo>
                  <a:cubicBezTo>
                    <a:pt x="484865" y="1403985"/>
                    <a:pt x="486770" y="1404747"/>
                    <a:pt x="488675" y="1405700"/>
                  </a:cubicBezTo>
                  <a:lnTo>
                    <a:pt x="494962" y="1392650"/>
                  </a:lnTo>
                  <a:close/>
                  <a:moveTo>
                    <a:pt x="450194" y="1368933"/>
                  </a:moveTo>
                  <a:cubicBezTo>
                    <a:pt x="448384" y="1367885"/>
                    <a:pt x="446574" y="1366838"/>
                    <a:pt x="444860" y="1365790"/>
                  </a:cubicBezTo>
                  <a:lnTo>
                    <a:pt x="437526" y="1378458"/>
                  </a:lnTo>
                  <a:cubicBezTo>
                    <a:pt x="439335" y="1379506"/>
                    <a:pt x="441050" y="1380554"/>
                    <a:pt x="442860" y="1381601"/>
                  </a:cubicBezTo>
                  <a:lnTo>
                    <a:pt x="450194" y="1368933"/>
                  </a:lnTo>
                  <a:close/>
                  <a:moveTo>
                    <a:pt x="472387" y="1381125"/>
                  </a:moveTo>
                  <a:cubicBezTo>
                    <a:pt x="470578" y="1380172"/>
                    <a:pt x="468673" y="1379315"/>
                    <a:pt x="466863" y="1378268"/>
                  </a:cubicBezTo>
                  <a:lnTo>
                    <a:pt x="460100" y="1390936"/>
                  </a:lnTo>
                  <a:cubicBezTo>
                    <a:pt x="461910" y="1391888"/>
                    <a:pt x="463719" y="1392936"/>
                    <a:pt x="465529" y="1393888"/>
                  </a:cubicBezTo>
                  <a:lnTo>
                    <a:pt x="472387" y="1381125"/>
                  </a:lnTo>
                  <a:close/>
                  <a:moveTo>
                    <a:pt x="541253" y="1412938"/>
                  </a:moveTo>
                  <a:cubicBezTo>
                    <a:pt x="539348" y="1412177"/>
                    <a:pt x="537347" y="1411414"/>
                    <a:pt x="535538" y="1410652"/>
                  </a:cubicBezTo>
                  <a:lnTo>
                    <a:pt x="530109" y="1424083"/>
                  </a:lnTo>
                  <a:cubicBezTo>
                    <a:pt x="532013" y="1424844"/>
                    <a:pt x="533919" y="1425607"/>
                    <a:pt x="535824" y="1426369"/>
                  </a:cubicBezTo>
                  <a:lnTo>
                    <a:pt x="541253" y="1412938"/>
                  </a:lnTo>
                  <a:close/>
                  <a:moveTo>
                    <a:pt x="517917" y="1403128"/>
                  </a:moveTo>
                  <a:cubicBezTo>
                    <a:pt x="516011" y="1402270"/>
                    <a:pt x="514202" y="1401413"/>
                    <a:pt x="512297" y="1400556"/>
                  </a:cubicBezTo>
                  <a:lnTo>
                    <a:pt x="506391" y="1413891"/>
                  </a:lnTo>
                  <a:cubicBezTo>
                    <a:pt x="508296" y="1414748"/>
                    <a:pt x="510106" y="1415701"/>
                    <a:pt x="512011" y="1416558"/>
                  </a:cubicBezTo>
                  <a:lnTo>
                    <a:pt x="517917" y="1403128"/>
                  </a:lnTo>
                  <a:close/>
                  <a:moveTo>
                    <a:pt x="564875" y="1421987"/>
                  </a:moveTo>
                  <a:cubicBezTo>
                    <a:pt x="562970" y="1421320"/>
                    <a:pt x="560970" y="1420653"/>
                    <a:pt x="559065" y="1419892"/>
                  </a:cubicBezTo>
                  <a:lnTo>
                    <a:pt x="554111" y="1433608"/>
                  </a:lnTo>
                  <a:cubicBezTo>
                    <a:pt x="556017" y="1434275"/>
                    <a:pt x="558017" y="1434941"/>
                    <a:pt x="560017" y="1435608"/>
                  </a:cubicBezTo>
                  <a:lnTo>
                    <a:pt x="564875" y="1421987"/>
                  </a:lnTo>
                  <a:close/>
                  <a:moveTo>
                    <a:pt x="613167" y="1437322"/>
                  </a:moveTo>
                  <a:cubicBezTo>
                    <a:pt x="611166" y="1436751"/>
                    <a:pt x="609166" y="1436179"/>
                    <a:pt x="607261" y="1435608"/>
                  </a:cubicBezTo>
                  <a:lnTo>
                    <a:pt x="603261" y="1449705"/>
                  </a:lnTo>
                  <a:cubicBezTo>
                    <a:pt x="605261" y="1450277"/>
                    <a:pt x="607261" y="1450753"/>
                    <a:pt x="609262" y="1451324"/>
                  </a:cubicBezTo>
                  <a:lnTo>
                    <a:pt x="613167" y="1437322"/>
                  </a:lnTo>
                  <a:close/>
                  <a:moveTo>
                    <a:pt x="637646" y="1443800"/>
                  </a:moveTo>
                  <a:cubicBezTo>
                    <a:pt x="635645" y="1443323"/>
                    <a:pt x="633646" y="1442942"/>
                    <a:pt x="631645" y="1442371"/>
                  </a:cubicBezTo>
                  <a:lnTo>
                    <a:pt x="628121" y="1456468"/>
                  </a:lnTo>
                  <a:cubicBezTo>
                    <a:pt x="630121" y="1456944"/>
                    <a:pt x="632121" y="1457611"/>
                    <a:pt x="634122" y="1458087"/>
                  </a:cubicBezTo>
                  <a:lnTo>
                    <a:pt x="637646" y="1443800"/>
                  </a:lnTo>
                  <a:close/>
                  <a:moveTo>
                    <a:pt x="588878" y="1430084"/>
                  </a:moveTo>
                  <a:cubicBezTo>
                    <a:pt x="586878" y="1429417"/>
                    <a:pt x="584972" y="1428750"/>
                    <a:pt x="582973" y="1428083"/>
                  </a:cubicBezTo>
                  <a:lnTo>
                    <a:pt x="578495" y="1441895"/>
                  </a:lnTo>
                  <a:cubicBezTo>
                    <a:pt x="580496" y="1442561"/>
                    <a:pt x="582401" y="1443228"/>
                    <a:pt x="584401" y="1443894"/>
                  </a:cubicBezTo>
                  <a:lnTo>
                    <a:pt x="588878" y="1430084"/>
                  </a:lnTo>
                  <a:close/>
                  <a:moveTo>
                    <a:pt x="428477" y="1355979"/>
                  </a:moveTo>
                  <a:cubicBezTo>
                    <a:pt x="426667" y="1354931"/>
                    <a:pt x="425048" y="1353788"/>
                    <a:pt x="423238" y="1352645"/>
                  </a:cubicBezTo>
                  <a:lnTo>
                    <a:pt x="415523" y="1364932"/>
                  </a:lnTo>
                  <a:cubicBezTo>
                    <a:pt x="417237" y="1365980"/>
                    <a:pt x="419047" y="1367028"/>
                    <a:pt x="420761" y="1368171"/>
                  </a:cubicBezTo>
                  <a:lnTo>
                    <a:pt x="428477" y="1355979"/>
                  </a:lnTo>
                  <a:close/>
                  <a:moveTo>
                    <a:pt x="407141" y="1342358"/>
                  </a:moveTo>
                  <a:cubicBezTo>
                    <a:pt x="405426" y="1341215"/>
                    <a:pt x="403712" y="1340072"/>
                    <a:pt x="401998" y="1338929"/>
                  </a:cubicBezTo>
                  <a:lnTo>
                    <a:pt x="393996" y="1350836"/>
                  </a:lnTo>
                  <a:cubicBezTo>
                    <a:pt x="395711" y="1351979"/>
                    <a:pt x="397330" y="1353217"/>
                    <a:pt x="399045" y="1354360"/>
                  </a:cubicBezTo>
                  <a:lnTo>
                    <a:pt x="407141" y="1342358"/>
                  </a:lnTo>
                  <a:close/>
                  <a:moveTo>
                    <a:pt x="273315" y="1227011"/>
                  </a:moveTo>
                  <a:cubicBezTo>
                    <a:pt x="271886" y="1225486"/>
                    <a:pt x="270647" y="1223867"/>
                    <a:pt x="269219" y="1222343"/>
                  </a:cubicBezTo>
                  <a:lnTo>
                    <a:pt x="258551" y="1231963"/>
                  </a:lnTo>
                  <a:cubicBezTo>
                    <a:pt x="259979" y="1233488"/>
                    <a:pt x="261313" y="1235011"/>
                    <a:pt x="262742" y="1236536"/>
                  </a:cubicBezTo>
                  <a:lnTo>
                    <a:pt x="273315" y="1227011"/>
                  </a:lnTo>
                  <a:close/>
                  <a:moveTo>
                    <a:pt x="256741" y="1207865"/>
                  </a:moveTo>
                  <a:cubicBezTo>
                    <a:pt x="255408" y="1206246"/>
                    <a:pt x="253979" y="1204722"/>
                    <a:pt x="252646" y="1203198"/>
                  </a:cubicBezTo>
                  <a:lnTo>
                    <a:pt x="241692" y="1212342"/>
                  </a:lnTo>
                  <a:cubicBezTo>
                    <a:pt x="243025" y="1213961"/>
                    <a:pt x="244264" y="1215581"/>
                    <a:pt x="245597" y="1217104"/>
                  </a:cubicBezTo>
                  <a:lnTo>
                    <a:pt x="256741" y="1207865"/>
                  </a:lnTo>
                  <a:close/>
                  <a:moveTo>
                    <a:pt x="225404" y="1168146"/>
                  </a:moveTo>
                  <a:cubicBezTo>
                    <a:pt x="224166" y="1166431"/>
                    <a:pt x="223022" y="1164812"/>
                    <a:pt x="221785" y="1163098"/>
                  </a:cubicBezTo>
                  <a:lnTo>
                    <a:pt x="191114" y="1185386"/>
                  </a:lnTo>
                  <a:lnTo>
                    <a:pt x="199781" y="1186719"/>
                  </a:lnTo>
                  <a:lnTo>
                    <a:pt x="225404" y="1168146"/>
                  </a:lnTo>
                  <a:close/>
                  <a:moveTo>
                    <a:pt x="240739" y="1188244"/>
                  </a:moveTo>
                  <a:cubicBezTo>
                    <a:pt x="239501" y="1186625"/>
                    <a:pt x="238167" y="1185005"/>
                    <a:pt x="236929" y="1183386"/>
                  </a:cubicBezTo>
                  <a:lnTo>
                    <a:pt x="225404" y="1192339"/>
                  </a:lnTo>
                  <a:cubicBezTo>
                    <a:pt x="226642" y="1193959"/>
                    <a:pt x="228071" y="1195483"/>
                    <a:pt x="229309" y="1197102"/>
                  </a:cubicBezTo>
                  <a:lnTo>
                    <a:pt x="240739" y="1188244"/>
                  </a:lnTo>
                  <a:close/>
                  <a:moveTo>
                    <a:pt x="308747" y="1263110"/>
                  </a:moveTo>
                  <a:cubicBezTo>
                    <a:pt x="307224" y="1261681"/>
                    <a:pt x="305700" y="1260253"/>
                    <a:pt x="304271" y="1258824"/>
                  </a:cubicBezTo>
                  <a:lnTo>
                    <a:pt x="294270" y="1269111"/>
                  </a:lnTo>
                  <a:cubicBezTo>
                    <a:pt x="295794" y="1270540"/>
                    <a:pt x="297223" y="1272064"/>
                    <a:pt x="298651" y="1273493"/>
                  </a:cubicBezTo>
                  <a:lnTo>
                    <a:pt x="308747" y="1263110"/>
                  </a:lnTo>
                  <a:close/>
                  <a:moveTo>
                    <a:pt x="327321" y="1280350"/>
                  </a:moveTo>
                  <a:cubicBezTo>
                    <a:pt x="325798" y="1278921"/>
                    <a:pt x="324178" y="1277684"/>
                    <a:pt x="322654" y="1276255"/>
                  </a:cubicBezTo>
                  <a:lnTo>
                    <a:pt x="313034" y="1286923"/>
                  </a:lnTo>
                  <a:cubicBezTo>
                    <a:pt x="314558" y="1288352"/>
                    <a:pt x="316177" y="1289590"/>
                    <a:pt x="317701" y="1291018"/>
                  </a:cubicBezTo>
                  <a:lnTo>
                    <a:pt x="327321" y="1280350"/>
                  </a:lnTo>
                  <a:close/>
                  <a:moveTo>
                    <a:pt x="386472" y="1327785"/>
                  </a:moveTo>
                  <a:cubicBezTo>
                    <a:pt x="384757" y="1326546"/>
                    <a:pt x="383043" y="1325403"/>
                    <a:pt x="381423" y="1324165"/>
                  </a:cubicBezTo>
                  <a:lnTo>
                    <a:pt x="372851" y="1335977"/>
                  </a:lnTo>
                  <a:cubicBezTo>
                    <a:pt x="374470" y="1337215"/>
                    <a:pt x="376280" y="1338263"/>
                    <a:pt x="377899" y="1339501"/>
                  </a:cubicBezTo>
                  <a:lnTo>
                    <a:pt x="386472" y="1327785"/>
                  </a:lnTo>
                  <a:close/>
                  <a:moveTo>
                    <a:pt x="366183" y="1312640"/>
                  </a:moveTo>
                  <a:cubicBezTo>
                    <a:pt x="364564" y="1311402"/>
                    <a:pt x="362945" y="1310068"/>
                    <a:pt x="361326" y="1308830"/>
                  </a:cubicBezTo>
                  <a:lnTo>
                    <a:pt x="352467" y="1320260"/>
                  </a:lnTo>
                  <a:cubicBezTo>
                    <a:pt x="354086" y="1321498"/>
                    <a:pt x="355706" y="1322832"/>
                    <a:pt x="357325" y="1324070"/>
                  </a:cubicBezTo>
                  <a:lnTo>
                    <a:pt x="366183" y="1312640"/>
                  </a:lnTo>
                  <a:close/>
                  <a:moveTo>
                    <a:pt x="346371" y="1296924"/>
                  </a:moveTo>
                  <a:cubicBezTo>
                    <a:pt x="344752" y="1295590"/>
                    <a:pt x="343228" y="1294162"/>
                    <a:pt x="341704" y="1292828"/>
                  </a:cubicBezTo>
                  <a:lnTo>
                    <a:pt x="332370" y="1303877"/>
                  </a:lnTo>
                  <a:cubicBezTo>
                    <a:pt x="333894" y="1305211"/>
                    <a:pt x="335418" y="1306639"/>
                    <a:pt x="337037" y="1307973"/>
                  </a:cubicBezTo>
                  <a:lnTo>
                    <a:pt x="346371" y="1296924"/>
                  </a:lnTo>
                  <a:close/>
                  <a:moveTo>
                    <a:pt x="183779" y="1104709"/>
                  </a:moveTo>
                  <a:cubicBezTo>
                    <a:pt x="182732" y="1102900"/>
                    <a:pt x="181684" y="1101090"/>
                    <a:pt x="180731" y="1099280"/>
                  </a:cubicBezTo>
                  <a:lnTo>
                    <a:pt x="107103" y="1141762"/>
                  </a:lnTo>
                  <a:cubicBezTo>
                    <a:pt x="108151" y="1143572"/>
                    <a:pt x="109294" y="1145286"/>
                    <a:pt x="110342" y="1147096"/>
                  </a:cubicBezTo>
                  <a:lnTo>
                    <a:pt x="183779" y="1104709"/>
                  </a:lnTo>
                  <a:close/>
                  <a:moveTo>
                    <a:pt x="112342" y="542830"/>
                  </a:moveTo>
                  <a:cubicBezTo>
                    <a:pt x="112913" y="540830"/>
                    <a:pt x="113485" y="538829"/>
                    <a:pt x="114056" y="536829"/>
                  </a:cubicBezTo>
                  <a:lnTo>
                    <a:pt x="32428" y="513397"/>
                  </a:lnTo>
                  <a:cubicBezTo>
                    <a:pt x="31856" y="515398"/>
                    <a:pt x="31379" y="517398"/>
                    <a:pt x="30808" y="519398"/>
                  </a:cubicBezTo>
                  <a:lnTo>
                    <a:pt x="112342" y="542830"/>
                  </a:lnTo>
                  <a:close/>
                  <a:moveTo>
                    <a:pt x="656220" y="31147"/>
                  </a:moveTo>
                  <a:cubicBezTo>
                    <a:pt x="658220" y="30671"/>
                    <a:pt x="660220" y="30194"/>
                    <a:pt x="662221" y="29718"/>
                  </a:cubicBezTo>
                  <a:lnTo>
                    <a:pt x="659268" y="15716"/>
                  </a:lnTo>
                  <a:cubicBezTo>
                    <a:pt x="657267" y="16097"/>
                    <a:pt x="655172" y="16573"/>
                    <a:pt x="653172" y="16954"/>
                  </a:cubicBezTo>
                  <a:lnTo>
                    <a:pt x="656220" y="31147"/>
                  </a:lnTo>
                  <a:close/>
                  <a:moveTo>
                    <a:pt x="681080" y="26384"/>
                  </a:moveTo>
                  <a:cubicBezTo>
                    <a:pt x="683080" y="26003"/>
                    <a:pt x="685176" y="25622"/>
                    <a:pt x="687176" y="25241"/>
                  </a:cubicBezTo>
                  <a:lnTo>
                    <a:pt x="684604" y="10763"/>
                  </a:lnTo>
                  <a:cubicBezTo>
                    <a:pt x="682604" y="11144"/>
                    <a:pt x="680508" y="11335"/>
                    <a:pt x="678508" y="11716"/>
                  </a:cubicBezTo>
                  <a:lnTo>
                    <a:pt x="681080" y="26384"/>
                  </a:lnTo>
                  <a:close/>
                  <a:moveTo>
                    <a:pt x="731086" y="19050"/>
                  </a:moveTo>
                  <a:cubicBezTo>
                    <a:pt x="733087" y="18859"/>
                    <a:pt x="735182" y="18574"/>
                    <a:pt x="737182" y="18383"/>
                  </a:cubicBezTo>
                  <a:lnTo>
                    <a:pt x="735658" y="4096"/>
                  </a:lnTo>
                  <a:cubicBezTo>
                    <a:pt x="733658" y="4286"/>
                    <a:pt x="731562" y="4477"/>
                    <a:pt x="729467" y="4667"/>
                  </a:cubicBezTo>
                  <a:lnTo>
                    <a:pt x="731086" y="19050"/>
                  </a:lnTo>
                  <a:close/>
                  <a:moveTo>
                    <a:pt x="706035" y="22193"/>
                  </a:moveTo>
                  <a:cubicBezTo>
                    <a:pt x="708036" y="21907"/>
                    <a:pt x="710131" y="21717"/>
                    <a:pt x="712227" y="21431"/>
                  </a:cubicBezTo>
                  <a:lnTo>
                    <a:pt x="710226" y="6953"/>
                  </a:lnTo>
                  <a:cubicBezTo>
                    <a:pt x="708131" y="7239"/>
                    <a:pt x="706131" y="7525"/>
                    <a:pt x="704130" y="7810"/>
                  </a:cubicBezTo>
                  <a:lnTo>
                    <a:pt x="706035" y="22193"/>
                  </a:lnTo>
                  <a:close/>
                  <a:moveTo>
                    <a:pt x="512297" y="78676"/>
                  </a:moveTo>
                  <a:cubicBezTo>
                    <a:pt x="514202" y="77819"/>
                    <a:pt x="516011" y="76962"/>
                    <a:pt x="517917" y="76105"/>
                  </a:cubicBezTo>
                  <a:lnTo>
                    <a:pt x="511916" y="62674"/>
                  </a:lnTo>
                  <a:cubicBezTo>
                    <a:pt x="510011" y="63532"/>
                    <a:pt x="508201" y="64484"/>
                    <a:pt x="506296" y="65246"/>
                  </a:cubicBezTo>
                  <a:lnTo>
                    <a:pt x="512297" y="78676"/>
                  </a:lnTo>
                  <a:close/>
                  <a:moveTo>
                    <a:pt x="535538" y="68580"/>
                  </a:moveTo>
                  <a:cubicBezTo>
                    <a:pt x="537443" y="67818"/>
                    <a:pt x="539348" y="67056"/>
                    <a:pt x="541348" y="66294"/>
                  </a:cubicBezTo>
                  <a:lnTo>
                    <a:pt x="535919" y="52864"/>
                  </a:lnTo>
                  <a:cubicBezTo>
                    <a:pt x="534014" y="53626"/>
                    <a:pt x="532013" y="54388"/>
                    <a:pt x="530204" y="55150"/>
                  </a:cubicBezTo>
                  <a:lnTo>
                    <a:pt x="535538" y="68580"/>
                  </a:lnTo>
                  <a:close/>
                  <a:moveTo>
                    <a:pt x="756328" y="16859"/>
                  </a:moveTo>
                  <a:cubicBezTo>
                    <a:pt x="758423" y="16669"/>
                    <a:pt x="760423" y="16573"/>
                    <a:pt x="762519" y="16383"/>
                  </a:cubicBezTo>
                  <a:lnTo>
                    <a:pt x="761471" y="1714"/>
                  </a:lnTo>
                  <a:cubicBezTo>
                    <a:pt x="759375" y="1810"/>
                    <a:pt x="757375" y="2096"/>
                    <a:pt x="755279" y="2286"/>
                  </a:cubicBezTo>
                  <a:lnTo>
                    <a:pt x="756328" y="16859"/>
                  </a:lnTo>
                  <a:close/>
                  <a:moveTo>
                    <a:pt x="607166" y="43624"/>
                  </a:moveTo>
                  <a:cubicBezTo>
                    <a:pt x="609166" y="43053"/>
                    <a:pt x="611166" y="42481"/>
                    <a:pt x="613167" y="41910"/>
                  </a:cubicBezTo>
                  <a:lnTo>
                    <a:pt x="609166" y="27908"/>
                  </a:lnTo>
                  <a:cubicBezTo>
                    <a:pt x="607166" y="28480"/>
                    <a:pt x="605166" y="28956"/>
                    <a:pt x="603165" y="29527"/>
                  </a:cubicBezTo>
                  <a:lnTo>
                    <a:pt x="607166" y="43624"/>
                  </a:lnTo>
                  <a:close/>
                  <a:moveTo>
                    <a:pt x="583068" y="51149"/>
                  </a:moveTo>
                  <a:cubicBezTo>
                    <a:pt x="585068" y="50482"/>
                    <a:pt x="586973" y="49816"/>
                    <a:pt x="588973" y="49149"/>
                  </a:cubicBezTo>
                  <a:lnTo>
                    <a:pt x="584496" y="35338"/>
                  </a:lnTo>
                  <a:cubicBezTo>
                    <a:pt x="582496" y="36004"/>
                    <a:pt x="580591" y="36671"/>
                    <a:pt x="578591" y="37338"/>
                  </a:cubicBezTo>
                  <a:lnTo>
                    <a:pt x="583068" y="51149"/>
                  </a:lnTo>
                  <a:close/>
                  <a:moveTo>
                    <a:pt x="559065" y="59341"/>
                  </a:moveTo>
                  <a:cubicBezTo>
                    <a:pt x="560970" y="58579"/>
                    <a:pt x="562970" y="57912"/>
                    <a:pt x="564875" y="57245"/>
                  </a:cubicBezTo>
                  <a:lnTo>
                    <a:pt x="559922" y="43529"/>
                  </a:lnTo>
                  <a:cubicBezTo>
                    <a:pt x="558017" y="44196"/>
                    <a:pt x="556017" y="44863"/>
                    <a:pt x="554111" y="45529"/>
                  </a:cubicBezTo>
                  <a:lnTo>
                    <a:pt x="559065" y="59341"/>
                  </a:lnTo>
                  <a:close/>
                  <a:moveTo>
                    <a:pt x="290746" y="233934"/>
                  </a:moveTo>
                  <a:lnTo>
                    <a:pt x="280268" y="223742"/>
                  </a:lnTo>
                  <a:cubicBezTo>
                    <a:pt x="278839" y="225266"/>
                    <a:pt x="277410" y="226695"/>
                    <a:pt x="275981" y="228219"/>
                  </a:cubicBezTo>
                  <a:lnTo>
                    <a:pt x="286459" y="238411"/>
                  </a:lnTo>
                  <a:cubicBezTo>
                    <a:pt x="287888" y="236887"/>
                    <a:pt x="289317" y="235458"/>
                    <a:pt x="290746" y="233934"/>
                  </a:cubicBezTo>
                  <a:close/>
                  <a:moveTo>
                    <a:pt x="1490229" y="990505"/>
                  </a:moveTo>
                  <a:lnTo>
                    <a:pt x="1569953" y="1019556"/>
                  </a:lnTo>
                  <a:cubicBezTo>
                    <a:pt x="1570334" y="1018604"/>
                    <a:pt x="1570715" y="1017651"/>
                    <a:pt x="1571096" y="1016698"/>
                  </a:cubicBezTo>
                  <a:cubicBezTo>
                    <a:pt x="1571477" y="1015746"/>
                    <a:pt x="1571763" y="1014698"/>
                    <a:pt x="1572144" y="1013746"/>
                  </a:cubicBezTo>
                  <a:lnTo>
                    <a:pt x="1492324" y="984695"/>
                  </a:lnTo>
                  <a:cubicBezTo>
                    <a:pt x="1491657" y="986600"/>
                    <a:pt x="1490991" y="988600"/>
                    <a:pt x="1490229" y="990505"/>
                  </a:cubicBezTo>
                  <a:close/>
                  <a:moveTo>
                    <a:pt x="809953" y="1464564"/>
                  </a:moveTo>
                  <a:cubicBezTo>
                    <a:pt x="808905" y="1464564"/>
                    <a:pt x="807953" y="1464469"/>
                    <a:pt x="806905" y="1464469"/>
                  </a:cubicBezTo>
                  <a:lnTo>
                    <a:pt x="806905" y="1479137"/>
                  </a:lnTo>
                  <a:cubicBezTo>
                    <a:pt x="807953" y="1479137"/>
                    <a:pt x="808905" y="1479232"/>
                    <a:pt x="809953" y="1479232"/>
                  </a:cubicBezTo>
                  <a:cubicBezTo>
                    <a:pt x="811001" y="1479232"/>
                    <a:pt x="812049" y="1479137"/>
                    <a:pt x="813096" y="1479137"/>
                  </a:cubicBezTo>
                  <a:lnTo>
                    <a:pt x="813096" y="1464469"/>
                  </a:lnTo>
                  <a:cubicBezTo>
                    <a:pt x="812049" y="1464469"/>
                    <a:pt x="811001" y="1464564"/>
                    <a:pt x="809953" y="1464564"/>
                  </a:cubicBezTo>
                  <a:close/>
                  <a:moveTo>
                    <a:pt x="1329161" y="1245298"/>
                  </a:moveTo>
                  <a:lnTo>
                    <a:pt x="1339639" y="1255395"/>
                  </a:lnTo>
                  <a:cubicBezTo>
                    <a:pt x="1341067" y="1253871"/>
                    <a:pt x="1342496" y="1252442"/>
                    <a:pt x="1343925" y="1250918"/>
                  </a:cubicBezTo>
                  <a:lnTo>
                    <a:pt x="1333447" y="1240821"/>
                  </a:lnTo>
                  <a:cubicBezTo>
                    <a:pt x="1332019" y="1242250"/>
                    <a:pt x="1330590" y="1243775"/>
                    <a:pt x="1329161" y="1245298"/>
                  </a:cubicBezTo>
                  <a:close/>
                  <a:moveTo>
                    <a:pt x="1490229" y="488728"/>
                  </a:moveTo>
                  <a:cubicBezTo>
                    <a:pt x="1490991" y="490633"/>
                    <a:pt x="1491657" y="492633"/>
                    <a:pt x="1492324" y="494538"/>
                  </a:cubicBezTo>
                  <a:lnTo>
                    <a:pt x="1572144" y="465487"/>
                  </a:lnTo>
                  <a:cubicBezTo>
                    <a:pt x="1571763" y="464534"/>
                    <a:pt x="1571477" y="463486"/>
                    <a:pt x="1571096" y="462534"/>
                  </a:cubicBezTo>
                  <a:cubicBezTo>
                    <a:pt x="1570715" y="461581"/>
                    <a:pt x="1570334" y="460629"/>
                    <a:pt x="1569953" y="459676"/>
                  </a:cubicBezTo>
                  <a:lnTo>
                    <a:pt x="1490229" y="488728"/>
                  </a:lnTo>
                  <a:close/>
                  <a:moveTo>
                    <a:pt x="1329161" y="233934"/>
                  </a:moveTo>
                  <a:cubicBezTo>
                    <a:pt x="1330590" y="235458"/>
                    <a:pt x="1332019" y="236982"/>
                    <a:pt x="1333447" y="238411"/>
                  </a:cubicBezTo>
                  <a:lnTo>
                    <a:pt x="1343925" y="228314"/>
                  </a:lnTo>
                  <a:cubicBezTo>
                    <a:pt x="1342496" y="226790"/>
                    <a:pt x="1341067" y="225361"/>
                    <a:pt x="1339639" y="223838"/>
                  </a:cubicBezTo>
                  <a:lnTo>
                    <a:pt x="1329161" y="233934"/>
                  </a:lnTo>
                  <a:close/>
                  <a:moveTo>
                    <a:pt x="129677" y="488728"/>
                  </a:moveTo>
                  <a:lnTo>
                    <a:pt x="49953" y="459772"/>
                  </a:lnTo>
                  <a:cubicBezTo>
                    <a:pt x="49572" y="460724"/>
                    <a:pt x="49096" y="461677"/>
                    <a:pt x="48810" y="462629"/>
                  </a:cubicBezTo>
                  <a:cubicBezTo>
                    <a:pt x="48430" y="463582"/>
                    <a:pt x="48144" y="464534"/>
                    <a:pt x="47763" y="465582"/>
                  </a:cubicBezTo>
                  <a:lnTo>
                    <a:pt x="127582" y="494633"/>
                  </a:lnTo>
                  <a:cubicBezTo>
                    <a:pt x="128344" y="492633"/>
                    <a:pt x="129011" y="490633"/>
                    <a:pt x="129677" y="488728"/>
                  </a:cubicBezTo>
                  <a:close/>
                  <a:moveTo>
                    <a:pt x="489437" y="89440"/>
                  </a:moveTo>
                  <a:cubicBezTo>
                    <a:pt x="491247" y="88487"/>
                    <a:pt x="493056" y="87535"/>
                    <a:pt x="494962" y="86582"/>
                  </a:cubicBezTo>
                  <a:lnTo>
                    <a:pt x="488675" y="73628"/>
                  </a:lnTo>
                  <a:cubicBezTo>
                    <a:pt x="486770" y="74485"/>
                    <a:pt x="484960" y="75342"/>
                    <a:pt x="483055" y="76295"/>
                  </a:cubicBezTo>
                  <a:lnTo>
                    <a:pt x="489437" y="89440"/>
                  </a:lnTo>
                  <a:close/>
                  <a:moveTo>
                    <a:pt x="290746" y="1245298"/>
                  </a:moveTo>
                  <a:cubicBezTo>
                    <a:pt x="289317" y="1243775"/>
                    <a:pt x="287888" y="1242346"/>
                    <a:pt x="286459" y="1240821"/>
                  </a:cubicBezTo>
                  <a:lnTo>
                    <a:pt x="275981" y="1250918"/>
                  </a:lnTo>
                  <a:cubicBezTo>
                    <a:pt x="277410" y="1252442"/>
                    <a:pt x="278839" y="1253871"/>
                    <a:pt x="280268" y="1255395"/>
                  </a:cubicBezTo>
                  <a:lnTo>
                    <a:pt x="290746" y="1245298"/>
                  </a:lnTo>
                  <a:close/>
                  <a:moveTo>
                    <a:pt x="781092" y="857"/>
                  </a:moveTo>
                  <a:lnTo>
                    <a:pt x="781569" y="15335"/>
                  </a:lnTo>
                  <a:cubicBezTo>
                    <a:pt x="783664" y="15240"/>
                    <a:pt x="785664" y="15240"/>
                    <a:pt x="787760" y="15145"/>
                  </a:cubicBezTo>
                  <a:lnTo>
                    <a:pt x="787284" y="571"/>
                  </a:lnTo>
                  <a:cubicBezTo>
                    <a:pt x="785188" y="762"/>
                    <a:pt x="783093" y="857"/>
                    <a:pt x="781092" y="857"/>
                  </a:cubicBezTo>
                  <a:close/>
                  <a:moveTo>
                    <a:pt x="129677" y="990505"/>
                  </a:moveTo>
                  <a:cubicBezTo>
                    <a:pt x="129011" y="988600"/>
                    <a:pt x="128344" y="986600"/>
                    <a:pt x="127582" y="984695"/>
                  </a:cubicBezTo>
                  <a:lnTo>
                    <a:pt x="47763" y="1013746"/>
                  </a:lnTo>
                  <a:cubicBezTo>
                    <a:pt x="48144" y="1014698"/>
                    <a:pt x="48430" y="1015651"/>
                    <a:pt x="48810" y="1016698"/>
                  </a:cubicBezTo>
                  <a:cubicBezTo>
                    <a:pt x="49191" y="1017651"/>
                    <a:pt x="49572" y="1018604"/>
                    <a:pt x="49953" y="1019556"/>
                  </a:cubicBezTo>
                  <a:lnTo>
                    <a:pt x="129677" y="990505"/>
                  </a:lnTo>
                  <a:close/>
                  <a:moveTo>
                    <a:pt x="631550" y="36862"/>
                  </a:moveTo>
                  <a:cubicBezTo>
                    <a:pt x="633550" y="36385"/>
                    <a:pt x="635550" y="36004"/>
                    <a:pt x="637551" y="35528"/>
                  </a:cubicBezTo>
                  <a:lnTo>
                    <a:pt x="634026" y="21241"/>
                  </a:lnTo>
                  <a:cubicBezTo>
                    <a:pt x="632026" y="21717"/>
                    <a:pt x="630026" y="22384"/>
                    <a:pt x="628026" y="22860"/>
                  </a:cubicBezTo>
                  <a:lnTo>
                    <a:pt x="631550" y="36862"/>
                  </a:lnTo>
                  <a:close/>
                  <a:moveTo>
                    <a:pt x="168444" y="402050"/>
                  </a:moveTo>
                  <a:cubicBezTo>
                    <a:pt x="169397" y="400240"/>
                    <a:pt x="170254" y="398335"/>
                    <a:pt x="171206" y="396526"/>
                  </a:cubicBezTo>
                  <a:lnTo>
                    <a:pt x="96435" y="356806"/>
                  </a:lnTo>
                  <a:cubicBezTo>
                    <a:pt x="95483" y="358616"/>
                    <a:pt x="94530" y="360426"/>
                    <a:pt x="93483" y="362236"/>
                  </a:cubicBezTo>
                  <a:lnTo>
                    <a:pt x="168444" y="402050"/>
                  </a:lnTo>
                  <a:close/>
                  <a:moveTo>
                    <a:pt x="193590" y="358140"/>
                  </a:moveTo>
                  <a:cubicBezTo>
                    <a:pt x="194638" y="356330"/>
                    <a:pt x="195781" y="354711"/>
                    <a:pt x="196924" y="352901"/>
                  </a:cubicBezTo>
                  <a:lnTo>
                    <a:pt x="124820" y="307848"/>
                  </a:lnTo>
                  <a:cubicBezTo>
                    <a:pt x="123772" y="309563"/>
                    <a:pt x="122724" y="311467"/>
                    <a:pt x="121677" y="313182"/>
                  </a:cubicBezTo>
                  <a:lnTo>
                    <a:pt x="193590" y="358140"/>
                  </a:lnTo>
                  <a:close/>
                  <a:moveTo>
                    <a:pt x="180731" y="379857"/>
                  </a:moveTo>
                  <a:cubicBezTo>
                    <a:pt x="181780" y="378047"/>
                    <a:pt x="182827" y="376238"/>
                    <a:pt x="183779" y="374523"/>
                  </a:cubicBezTo>
                  <a:lnTo>
                    <a:pt x="110247" y="332041"/>
                  </a:lnTo>
                  <a:cubicBezTo>
                    <a:pt x="109199" y="333851"/>
                    <a:pt x="108056" y="335566"/>
                    <a:pt x="107103" y="337375"/>
                  </a:cubicBezTo>
                  <a:lnTo>
                    <a:pt x="180731" y="379857"/>
                  </a:lnTo>
                  <a:close/>
                  <a:moveTo>
                    <a:pt x="221785" y="316135"/>
                  </a:moveTo>
                  <a:cubicBezTo>
                    <a:pt x="223022" y="314420"/>
                    <a:pt x="224166" y="312706"/>
                    <a:pt x="225404" y="311086"/>
                  </a:cubicBezTo>
                  <a:lnTo>
                    <a:pt x="199781" y="292513"/>
                  </a:lnTo>
                  <a:lnTo>
                    <a:pt x="191114" y="293846"/>
                  </a:lnTo>
                  <a:lnTo>
                    <a:pt x="221785" y="316135"/>
                  </a:lnTo>
                  <a:close/>
                  <a:moveTo>
                    <a:pt x="207211" y="336804"/>
                  </a:moveTo>
                  <a:cubicBezTo>
                    <a:pt x="208354" y="335089"/>
                    <a:pt x="209497" y="333375"/>
                    <a:pt x="210640" y="331660"/>
                  </a:cubicBezTo>
                  <a:lnTo>
                    <a:pt x="161396" y="298418"/>
                  </a:lnTo>
                  <a:lnTo>
                    <a:pt x="152347" y="299847"/>
                  </a:lnTo>
                  <a:lnTo>
                    <a:pt x="207211" y="336804"/>
                  </a:lnTo>
                  <a:close/>
                  <a:moveTo>
                    <a:pt x="146442" y="447580"/>
                  </a:moveTo>
                  <a:cubicBezTo>
                    <a:pt x="147299" y="445675"/>
                    <a:pt x="148156" y="443770"/>
                    <a:pt x="149014" y="441960"/>
                  </a:cubicBezTo>
                  <a:lnTo>
                    <a:pt x="71575" y="407480"/>
                  </a:lnTo>
                  <a:cubicBezTo>
                    <a:pt x="70718" y="409384"/>
                    <a:pt x="69765" y="411194"/>
                    <a:pt x="69003" y="413099"/>
                  </a:cubicBezTo>
                  <a:lnTo>
                    <a:pt x="146442" y="447580"/>
                  </a:lnTo>
                  <a:close/>
                  <a:moveTo>
                    <a:pt x="119486" y="518541"/>
                  </a:moveTo>
                  <a:cubicBezTo>
                    <a:pt x="120152" y="516541"/>
                    <a:pt x="120819" y="514636"/>
                    <a:pt x="121486" y="512635"/>
                  </a:cubicBezTo>
                  <a:lnTo>
                    <a:pt x="40619" y="486346"/>
                  </a:lnTo>
                  <a:cubicBezTo>
                    <a:pt x="39952" y="488347"/>
                    <a:pt x="39381" y="490252"/>
                    <a:pt x="38714" y="492252"/>
                  </a:cubicBezTo>
                  <a:lnTo>
                    <a:pt x="119486" y="518541"/>
                  </a:lnTo>
                  <a:close/>
                  <a:moveTo>
                    <a:pt x="466863" y="100965"/>
                  </a:moveTo>
                  <a:cubicBezTo>
                    <a:pt x="468673" y="100013"/>
                    <a:pt x="470578" y="99060"/>
                    <a:pt x="472387" y="98203"/>
                  </a:cubicBezTo>
                  <a:lnTo>
                    <a:pt x="465624" y="85439"/>
                  </a:lnTo>
                  <a:cubicBezTo>
                    <a:pt x="463815" y="86392"/>
                    <a:pt x="462005" y="87439"/>
                    <a:pt x="460195" y="88392"/>
                  </a:cubicBezTo>
                  <a:lnTo>
                    <a:pt x="466863" y="100965"/>
                  </a:lnTo>
                  <a:close/>
                  <a:moveTo>
                    <a:pt x="156919" y="424529"/>
                  </a:moveTo>
                  <a:cubicBezTo>
                    <a:pt x="157776" y="422624"/>
                    <a:pt x="158824" y="420910"/>
                    <a:pt x="159777" y="419005"/>
                  </a:cubicBezTo>
                  <a:lnTo>
                    <a:pt x="83386" y="381762"/>
                  </a:lnTo>
                  <a:cubicBezTo>
                    <a:pt x="82529" y="383572"/>
                    <a:pt x="81672" y="385477"/>
                    <a:pt x="80814" y="387382"/>
                  </a:cubicBezTo>
                  <a:lnTo>
                    <a:pt x="156919" y="424529"/>
                  </a:lnTo>
                  <a:close/>
                  <a:moveTo>
                    <a:pt x="236929" y="295846"/>
                  </a:moveTo>
                  <a:cubicBezTo>
                    <a:pt x="238167" y="294227"/>
                    <a:pt x="239501" y="292608"/>
                    <a:pt x="240739" y="290989"/>
                  </a:cubicBezTo>
                  <a:lnTo>
                    <a:pt x="229309" y="282035"/>
                  </a:lnTo>
                  <a:cubicBezTo>
                    <a:pt x="228071" y="283655"/>
                    <a:pt x="226642" y="285179"/>
                    <a:pt x="225404" y="286893"/>
                  </a:cubicBezTo>
                  <a:lnTo>
                    <a:pt x="236929" y="295846"/>
                  </a:lnTo>
                  <a:close/>
                  <a:moveTo>
                    <a:pt x="136726" y="470916"/>
                  </a:moveTo>
                  <a:cubicBezTo>
                    <a:pt x="137488" y="469011"/>
                    <a:pt x="138250" y="467106"/>
                    <a:pt x="139012" y="465201"/>
                  </a:cubicBezTo>
                  <a:lnTo>
                    <a:pt x="60431" y="433483"/>
                  </a:lnTo>
                  <a:cubicBezTo>
                    <a:pt x="59669" y="435388"/>
                    <a:pt x="58907" y="437388"/>
                    <a:pt x="58145" y="439293"/>
                  </a:cubicBezTo>
                  <a:lnTo>
                    <a:pt x="136726" y="470916"/>
                  </a:lnTo>
                  <a:close/>
                  <a:moveTo>
                    <a:pt x="402093" y="140398"/>
                  </a:moveTo>
                  <a:cubicBezTo>
                    <a:pt x="403807" y="139255"/>
                    <a:pt x="405522" y="138017"/>
                    <a:pt x="407236" y="136969"/>
                  </a:cubicBezTo>
                  <a:lnTo>
                    <a:pt x="399140" y="124968"/>
                  </a:lnTo>
                  <a:cubicBezTo>
                    <a:pt x="397425" y="126111"/>
                    <a:pt x="395806" y="127349"/>
                    <a:pt x="394092" y="128492"/>
                  </a:cubicBezTo>
                  <a:lnTo>
                    <a:pt x="402093" y="140398"/>
                  </a:lnTo>
                  <a:close/>
                  <a:moveTo>
                    <a:pt x="381423" y="154972"/>
                  </a:moveTo>
                  <a:cubicBezTo>
                    <a:pt x="383138" y="153733"/>
                    <a:pt x="384757" y="152590"/>
                    <a:pt x="386472" y="151352"/>
                  </a:cubicBezTo>
                  <a:lnTo>
                    <a:pt x="377899" y="139541"/>
                  </a:lnTo>
                  <a:cubicBezTo>
                    <a:pt x="376185" y="140779"/>
                    <a:pt x="374470" y="141827"/>
                    <a:pt x="372756" y="143065"/>
                  </a:cubicBezTo>
                  <a:lnTo>
                    <a:pt x="381423" y="154972"/>
                  </a:lnTo>
                  <a:close/>
                  <a:moveTo>
                    <a:pt x="361326" y="170402"/>
                  </a:moveTo>
                  <a:cubicBezTo>
                    <a:pt x="362945" y="169164"/>
                    <a:pt x="364564" y="167830"/>
                    <a:pt x="366183" y="166592"/>
                  </a:cubicBezTo>
                  <a:lnTo>
                    <a:pt x="357325" y="155162"/>
                  </a:lnTo>
                  <a:cubicBezTo>
                    <a:pt x="355706" y="156400"/>
                    <a:pt x="354086" y="157639"/>
                    <a:pt x="352467" y="158972"/>
                  </a:cubicBezTo>
                  <a:lnTo>
                    <a:pt x="361326" y="170402"/>
                  </a:lnTo>
                  <a:close/>
                  <a:moveTo>
                    <a:pt x="423238" y="126587"/>
                  </a:moveTo>
                  <a:cubicBezTo>
                    <a:pt x="424953" y="125444"/>
                    <a:pt x="426667" y="124301"/>
                    <a:pt x="428477" y="123254"/>
                  </a:cubicBezTo>
                  <a:lnTo>
                    <a:pt x="420857" y="111061"/>
                  </a:lnTo>
                  <a:cubicBezTo>
                    <a:pt x="419047" y="112109"/>
                    <a:pt x="417333" y="113157"/>
                    <a:pt x="415523" y="114300"/>
                  </a:cubicBezTo>
                  <a:lnTo>
                    <a:pt x="423238" y="126587"/>
                  </a:lnTo>
                  <a:close/>
                  <a:moveTo>
                    <a:pt x="444860" y="113442"/>
                  </a:moveTo>
                  <a:cubicBezTo>
                    <a:pt x="446670" y="112395"/>
                    <a:pt x="448480" y="111347"/>
                    <a:pt x="450194" y="110395"/>
                  </a:cubicBezTo>
                  <a:lnTo>
                    <a:pt x="442860" y="97631"/>
                  </a:lnTo>
                  <a:cubicBezTo>
                    <a:pt x="441050" y="98679"/>
                    <a:pt x="439335" y="99727"/>
                    <a:pt x="437526" y="100774"/>
                  </a:cubicBezTo>
                  <a:lnTo>
                    <a:pt x="444860" y="113442"/>
                  </a:lnTo>
                  <a:close/>
                  <a:moveTo>
                    <a:pt x="341704" y="186404"/>
                  </a:moveTo>
                  <a:cubicBezTo>
                    <a:pt x="343323" y="185071"/>
                    <a:pt x="344848" y="183642"/>
                    <a:pt x="346371" y="182404"/>
                  </a:cubicBezTo>
                  <a:lnTo>
                    <a:pt x="337037" y="171259"/>
                  </a:lnTo>
                  <a:cubicBezTo>
                    <a:pt x="335418" y="172593"/>
                    <a:pt x="333989" y="174022"/>
                    <a:pt x="332370" y="175355"/>
                  </a:cubicBezTo>
                  <a:lnTo>
                    <a:pt x="341704" y="186404"/>
                  </a:lnTo>
                  <a:close/>
                  <a:moveTo>
                    <a:pt x="304271" y="220408"/>
                  </a:moveTo>
                  <a:cubicBezTo>
                    <a:pt x="305795" y="218980"/>
                    <a:pt x="307319" y="217551"/>
                    <a:pt x="308747" y="216122"/>
                  </a:cubicBezTo>
                  <a:lnTo>
                    <a:pt x="298746" y="205740"/>
                  </a:lnTo>
                  <a:cubicBezTo>
                    <a:pt x="297223" y="207169"/>
                    <a:pt x="295794" y="208597"/>
                    <a:pt x="294365" y="210121"/>
                  </a:cubicBezTo>
                  <a:lnTo>
                    <a:pt x="304271" y="220408"/>
                  </a:lnTo>
                  <a:close/>
                  <a:moveTo>
                    <a:pt x="269219" y="256889"/>
                  </a:moveTo>
                  <a:cubicBezTo>
                    <a:pt x="270647" y="255365"/>
                    <a:pt x="271886" y="253746"/>
                    <a:pt x="273315" y="252222"/>
                  </a:cubicBezTo>
                  <a:lnTo>
                    <a:pt x="262742" y="242697"/>
                  </a:lnTo>
                  <a:cubicBezTo>
                    <a:pt x="261313" y="244221"/>
                    <a:pt x="259979" y="245745"/>
                    <a:pt x="258551" y="247269"/>
                  </a:cubicBezTo>
                  <a:lnTo>
                    <a:pt x="269219" y="256889"/>
                  </a:lnTo>
                  <a:close/>
                  <a:moveTo>
                    <a:pt x="322559" y="202978"/>
                  </a:moveTo>
                  <a:cubicBezTo>
                    <a:pt x="324083" y="201549"/>
                    <a:pt x="325702" y="200311"/>
                    <a:pt x="327226" y="198882"/>
                  </a:cubicBezTo>
                  <a:lnTo>
                    <a:pt x="317606" y="188214"/>
                  </a:lnTo>
                  <a:cubicBezTo>
                    <a:pt x="316082" y="189643"/>
                    <a:pt x="314463" y="190881"/>
                    <a:pt x="312938" y="192310"/>
                  </a:cubicBezTo>
                  <a:lnTo>
                    <a:pt x="322559" y="202978"/>
                  </a:lnTo>
                  <a:close/>
                  <a:moveTo>
                    <a:pt x="252646" y="276034"/>
                  </a:moveTo>
                  <a:cubicBezTo>
                    <a:pt x="253979" y="274415"/>
                    <a:pt x="255408" y="272891"/>
                    <a:pt x="256741" y="271367"/>
                  </a:cubicBezTo>
                  <a:lnTo>
                    <a:pt x="245597" y="262033"/>
                  </a:lnTo>
                  <a:cubicBezTo>
                    <a:pt x="244264" y="263652"/>
                    <a:pt x="243025" y="265271"/>
                    <a:pt x="241692" y="266795"/>
                  </a:cubicBezTo>
                  <a:lnTo>
                    <a:pt x="252646" y="276034"/>
                  </a:lnTo>
                  <a:close/>
                  <a:moveTo>
                    <a:pt x="809953" y="14668"/>
                  </a:moveTo>
                  <a:cubicBezTo>
                    <a:pt x="811001" y="14668"/>
                    <a:pt x="812049" y="14764"/>
                    <a:pt x="813096" y="14764"/>
                  </a:cubicBezTo>
                  <a:lnTo>
                    <a:pt x="813096" y="95"/>
                  </a:lnTo>
                  <a:cubicBezTo>
                    <a:pt x="812049" y="95"/>
                    <a:pt x="811001" y="0"/>
                    <a:pt x="809953" y="0"/>
                  </a:cubicBezTo>
                  <a:cubicBezTo>
                    <a:pt x="808905" y="0"/>
                    <a:pt x="807953" y="95"/>
                    <a:pt x="806905" y="95"/>
                  </a:cubicBezTo>
                  <a:lnTo>
                    <a:pt x="806905" y="14764"/>
                  </a:lnTo>
                  <a:cubicBezTo>
                    <a:pt x="807953" y="14764"/>
                    <a:pt x="808905" y="14668"/>
                    <a:pt x="809953" y="14668"/>
                  </a:cubicBezTo>
                  <a:close/>
                  <a:moveTo>
                    <a:pt x="1498420" y="512635"/>
                  </a:moveTo>
                  <a:cubicBezTo>
                    <a:pt x="1499087" y="514636"/>
                    <a:pt x="1499754" y="516541"/>
                    <a:pt x="1500421" y="518541"/>
                  </a:cubicBezTo>
                  <a:lnTo>
                    <a:pt x="1581192" y="492347"/>
                  </a:lnTo>
                  <a:cubicBezTo>
                    <a:pt x="1580526" y="490347"/>
                    <a:pt x="1579954" y="488347"/>
                    <a:pt x="1579287" y="486442"/>
                  </a:cubicBezTo>
                  <a:lnTo>
                    <a:pt x="1498420" y="512635"/>
                  </a:lnTo>
                  <a:close/>
                  <a:moveTo>
                    <a:pt x="1436127" y="374523"/>
                  </a:moveTo>
                  <a:cubicBezTo>
                    <a:pt x="1437174" y="376333"/>
                    <a:pt x="1438127" y="378047"/>
                    <a:pt x="1439175" y="379857"/>
                  </a:cubicBezTo>
                  <a:lnTo>
                    <a:pt x="1512803" y="337375"/>
                  </a:lnTo>
                  <a:cubicBezTo>
                    <a:pt x="1511755" y="335566"/>
                    <a:pt x="1510612" y="333851"/>
                    <a:pt x="1509564" y="332041"/>
                  </a:cubicBezTo>
                  <a:lnTo>
                    <a:pt x="1436127" y="374523"/>
                  </a:lnTo>
                  <a:close/>
                  <a:moveTo>
                    <a:pt x="1460129" y="419100"/>
                  </a:moveTo>
                  <a:cubicBezTo>
                    <a:pt x="1461082" y="420910"/>
                    <a:pt x="1462035" y="422719"/>
                    <a:pt x="1462892" y="424624"/>
                  </a:cubicBezTo>
                  <a:lnTo>
                    <a:pt x="1539092" y="387477"/>
                  </a:lnTo>
                  <a:cubicBezTo>
                    <a:pt x="1538235" y="385667"/>
                    <a:pt x="1537378" y="383762"/>
                    <a:pt x="1536520" y="381857"/>
                  </a:cubicBezTo>
                  <a:lnTo>
                    <a:pt x="1460129" y="419100"/>
                  </a:lnTo>
                  <a:close/>
                  <a:moveTo>
                    <a:pt x="1480989" y="465201"/>
                  </a:moveTo>
                  <a:cubicBezTo>
                    <a:pt x="1481751" y="467106"/>
                    <a:pt x="1482514" y="469011"/>
                    <a:pt x="1483275" y="470916"/>
                  </a:cubicBezTo>
                  <a:lnTo>
                    <a:pt x="1561856" y="439198"/>
                  </a:lnTo>
                  <a:cubicBezTo>
                    <a:pt x="1561095" y="437293"/>
                    <a:pt x="1560333" y="435388"/>
                    <a:pt x="1559571" y="433483"/>
                  </a:cubicBezTo>
                  <a:lnTo>
                    <a:pt x="1480989" y="465201"/>
                  </a:lnTo>
                  <a:close/>
                  <a:moveTo>
                    <a:pt x="1470893" y="441960"/>
                  </a:moveTo>
                  <a:cubicBezTo>
                    <a:pt x="1471750" y="443865"/>
                    <a:pt x="1472607" y="445770"/>
                    <a:pt x="1473465" y="447580"/>
                  </a:cubicBezTo>
                  <a:lnTo>
                    <a:pt x="1550998" y="413004"/>
                  </a:lnTo>
                  <a:cubicBezTo>
                    <a:pt x="1550141" y="411099"/>
                    <a:pt x="1549284" y="409289"/>
                    <a:pt x="1548426" y="407384"/>
                  </a:cubicBezTo>
                  <a:lnTo>
                    <a:pt x="1470893" y="441960"/>
                  </a:lnTo>
                  <a:close/>
                  <a:moveTo>
                    <a:pt x="1448700" y="396526"/>
                  </a:moveTo>
                  <a:cubicBezTo>
                    <a:pt x="1449652" y="398335"/>
                    <a:pt x="1450510" y="400240"/>
                    <a:pt x="1451462" y="402050"/>
                  </a:cubicBezTo>
                  <a:lnTo>
                    <a:pt x="1526328" y="362236"/>
                  </a:lnTo>
                  <a:cubicBezTo>
                    <a:pt x="1525376" y="360426"/>
                    <a:pt x="1524423" y="358616"/>
                    <a:pt x="1523471" y="356806"/>
                  </a:cubicBezTo>
                  <a:lnTo>
                    <a:pt x="1448700" y="396526"/>
                  </a:lnTo>
                  <a:close/>
                  <a:moveTo>
                    <a:pt x="1422982" y="352901"/>
                  </a:moveTo>
                  <a:cubicBezTo>
                    <a:pt x="1424125" y="354616"/>
                    <a:pt x="1425268" y="356330"/>
                    <a:pt x="1426316" y="358140"/>
                  </a:cubicBezTo>
                  <a:lnTo>
                    <a:pt x="1498325" y="313182"/>
                  </a:lnTo>
                  <a:cubicBezTo>
                    <a:pt x="1497277" y="311467"/>
                    <a:pt x="1496230" y="309658"/>
                    <a:pt x="1495181" y="307848"/>
                  </a:cubicBezTo>
                  <a:lnTo>
                    <a:pt x="1422982" y="352901"/>
                  </a:lnTo>
                  <a:close/>
                  <a:moveTo>
                    <a:pt x="1379167" y="290989"/>
                  </a:moveTo>
                  <a:cubicBezTo>
                    <a:pt x="1380501" y="292608"/>
                    <a:pt x="1381739" y="294227"/>
                    <a:pt x="1382977" y="295846"/>
                  </a:cubicBezTo>
                  <a:lnTo>
                    <a:pt x="1394503" y="286893"/>
                  </a:lnTo>
                  <a:cubicBezTo>
                    <a:pt x="1393264" y="285274"/>
                    <a:pt x="1391931" y="283750"/>
                    <a:pt x="1390597" y="282130"/>
                  </a:cubicBezTo>
                  <a:lnTo>
                    <a:pt x="1379167" y="290989"/>
                  </a:lnTo>
                  <a:close/>
                  <a:moveTo>
                    <a:pt x="1363165" y="271367"/>
                  </a:moveTo>
                  <a:cubicBezTo>
                    <a:pt x="1364499" y="272986"/>
                    <a:pt x="1365928" y="274510"/>
                    <a:pt x="1367261" y="276034"/>
                  </a:cubicBezTo>
                  <a:lnTo>
                    <a:pt x="1378215" y="266890"/>
                  </a:lnTo>
                  <a:cubicBezTo>
                    <a:pt x="1376881" y="265366"/>
                    <a:pt x="1375643" y="263652"/>
                    <a:pt x="1374310" y="262128"/>
                  </a:cubicBezTo>
                  <a:lnTo>
                    <a:pt x="1363165" y="271367"/>
                  </a:lnTo>
                  <a:close/>
                  <a:moveTo>
                    <a:pt x="1346592" y="252222"/>
                  </a:moveTo>
                  <a:cubicBezTo>
                    <a:pt x="1348021" y="253746"/>
                    <a:pt x="1349259" y="255365"/>
                    <a:pt x="1350687" y="256889"/>
                  </a:cubicBezTo>
                  <a:lnTo>
                    <a:pt x="1361355" y="247269"/>
                  </a:lnTo>
                  <a:cubicBezTo>
                    <a:pt x="1359927" y="245745"/>
                    <a:pt x="1358593" y="244221"/>
                    <a:pt x="1357164" y="242697"/>
                  </a:cubicBezTo>
                  <a:lnTo>
                    <a:pt x="1346592" y="252222"/>
                  </a:lnTo>
                  <a:close/>
                  <a:moveTo>
                    <a:pt x="1409171" y="331660"/>
                  </a:moveTo>
                  <a:cubicBezTo>
                    <a:pt x="1410314" y="333375"/>
                    <a:pt x="1411457" y="335089"/>
                    <a:pt x="1412695" y="336804"/>
                  </a:cubicBezTo>
                  <a:lnTo>
                    <a:pt x="1467464" y="299847"/>
                  </a:lnTo>
                  <a:lnTo>
                    <a:pt x="1458415" y="298418"/>
                  </a:lnTo>
                  <a:lnTo>
                    <a:pt x="1409171" y="331660"/>
                  </a:lnTo>
                  <a:close/>
                  <a:moveTo>
                    <a:pt x="1394597" y="311086"/>
                  </a:moveTo>
                  <a:cubicBezTo>
                    <a:pt x="1395836" y="312801"/>
                    <a:pt x="1396979" y="314420"/>
                    <a:pt x="1398122" y="316135"/>
                  </a:cubicBezTo>
                  <a:lnTo>
                    <a:pt x="1428792" y="293846"/>
                  </a:lnTo>
                  <a:lnTo>
                    <a:pt x="1420125" y="292513"/>
                  </a:lnTo>
                  <a:lnTo>
                    <a:pt x="1394597" y="311086"/>
                  </a:lnTo>
                  <a:close/>
                  <a:moveTo>
                    <a:pt x="1505945" y="536829"/>
                  </a:moveTo>
                  <a:cubicBezTo>
                    <a:pt x="1506516" y="538829"/>
                    <a:pt x="1507088" y="540830"/>
                    <a:pt x="1507660" y="542830"/>
                  </a:cubicBezTo>
                  <a:lnTo>
                    <a:pt x="1589194" y="519398"/>
                  </a:lnTo>
                  <a:cubicBezTo>
                    <a:pt x="1588622" y="517398"/>
                    <a:pt x="1588146" y="515398"/>
                    <a:pt x="1587574" y="513397"/>
                  </a:cubicBezTo>
                  <a:lnTo>
                    <a:pt x="1505945" y="536829"/>
                  </a:lnTo>
                  <a:close/>
                  <a:moveTo>
                    <a:pt x="1530519" y="660749"/>
                  </a:moveTo>
                  <a:cubicBezTo>
                    <a:pt x="1530710" y="662845"/>
                    <a:pt x="1530996" y="664845"/>
                    <a:pt x="1531186" y="666940"/>
                  </a:cubicBezTo>
                  <a:lnTo>
                    <a:pt x="1615482" y="658082"/>
                  </a:lnTo>
                  <a:cubicBezTo>
                    <a:pt x="1615292" y="656082"/>
                    <a:pt x="1615006" y="653986"/>
                    <a:pt x="1614721" y="651986"/>
                  </a:cubicBezTo>
                  <a:lnTo>
                    <a:pt x="1530519" y="660749"/>
                  </a:lnTo>
                  <a:close/>
                  <a:moveTo>
                    <a:pt x="1534139" y="711232"/>
                  </a:moveTo>
                  <a:cubicBezTo>
                    <a:pt x="1534234" y="713327"/>
                    <a:pt x="1534234" y="715423"/>
                    <a:pt x="1534330" y="717423"/>
                  </a:cubicBezTo>
                  <a:lnTo>
                    <a:pt x="1619483" y="714470"/>
                  </a:lnTo>
                  <a:cubicBezTo>
                    <a:pt x="1619388" y="712375"/>
                    <a:pt x="1619292" y="710374"/>
                    <a:pt x="1619197" y="708279"/>
                  </a:cubicBezTo>
                  <a:lnTo>
                    <a:pt x="1534139" y="711232"/>
                  </a:lnTo>
                  <a:close/>
                  <a:moveTo>
                    <a:pt x="1534330" y="761809"/>
                  </a:moveTo>
                  <a:cubicBezTo>
                    <a:pt x="1534234" y="763905"/>
                    <a:pt x="1534234" y="765905"/>
                    <a:pt x="1534139" y="768001"/>
                  </a:cubicBezTo>
                  <a:lnTo>
                    <a:pt x="1619197" y="770954"/>
                  </a:lnTo>
                  <a:cubicBezTo>
                    <a:pt x="1619292" y="768858"/>
                    <a:pt x="1619388" y="766858"/>
                    <a:pt x="1619483" y="764762"/>
                  </a:cubicBezTo>
                  <a:lnTo>
                    <a:pt x="1534330" y="761809"/>
                  </a:lnTo>
                  <a:close/>
                  <a:moveTo>
                    <a:pt x="1619959" y="736568"/>
                  </a:moveTo>
                  <a:lnTo>
                    <a:pt x="1534806" y="736568"/>
                  </a:lnTo>
                  <a:cubicBezTo>
                    <a:pt x="1534806" y="737616"/>
                    <a:pt x="1534901" y="738664"/>
                    <a:pt x="1534901" y="739711"/>
                  </a:cubicBezTo>
                  <a:cubicBezTo>
                    <a:pt x="1534901" y="740759"/>
                    <a:pt x="1534806" y="741712"/>
                    <a:pt x="1534806" y="742759"/>
                  </a:cubicBezTo>
                  <a:lnTo>
                    <a:pt x="1619959" y="742759"/>
                  </a:lnTo>
                  <a:cubicBezTo>
                    <a:pt x="1619959" y="741712"/>
                    <a:pt x="1619959" y="740664"/>
                    <a:pt x="1619959" y="739711"/>
                  </a:cubicBezTo>
                  <a:cubicBezTo>
                    <a:pt x="1619959" y="738568"/>
                    <a:pt x="1619959" y="737521"/>
                    <a:pt x="1619959" y="736568"/>
                  </a:cubicBezTo>
                  <a:close/>
                  <a:moveTo>
                    <a:pt x="1532710" y="685990"/>
                  </a:moveTo>
                  <a:cubicBezTo>
                    <a:pt x="1532901" y="688086"/>
                    <a:pt x="1532996" y="690086"/>
                    <a:pt x="1533187" y="692182"/>
                  </a:cubicBezTo>
                  <a:lnTo>
                    <a:pt x="1618054" y="686276"/>
                  </a:lnTo>
                  <a:cubicBezTo>
                    <a:pt x="1617863" y="684181"/>
                    <a:pt x="1617673" y="682180"/>
                    <a:pt x="1617483" y="680085"/>
                  </a:cubicBezTo>
                  <a:lnTo>
                    <a:pt x="1532710" y="685990"/>
                  </a:lnTo>
                  <a:close/>
                  <a:moveTo>
                    <a:pt x="1601481" y="568166"/>
                  </a:moveTo>
                  <a:lnTo>
                    <a:pt x="1518422" y="585883"/>
                  </a:lnTo>
                  <a:cubicBezTo>
                    <a:pt x="1518899" y="587883"/>
                    <a:pt x="1519375" y="589883"/>
                    <a:pt x="1519851" y="591883"/>
                  </a:cubicBezTo>
                  <a:lnTo>
                    <a:pt x="1602719" y="574262"/>
                  </a:lnTo>
                  <a:cubicBezTo>
                    <a:pt x="1602243" y="572262"/>
                    <a:pt x="1601862" y="570262"/>
                    <a:pt x="1601481" y="568166"/>
                  </a:cubicBezTo>
                  <a:close/>
                  <a:moveTo>
                    <a:pt x="1594813" y="540734"/>
                  </a:moveTo>
                  <a:lnTo>
                    <a:pt x="1512612" y="561213"/>
                  </a:lnTo>
                  <a:cubicBezTo>
                    <a:pt x="1513088" y="563213"/>
                    <a:pt x="1513565" y="565213"/>
                    <a:pt x="1514041" y="567214"/>
                  </a:cubicBezTo>
                  <a:lnTo>
                    <a:pt x="1596242" y="546735"/>
                  </a:lnTo>
                  <a:cubicBezTo>
                    <a:pt x="1595766" y="544735"/>
                    <a:pt x="1595385" y="542734"/>
                    <a:pt x="1594813" y="540734"/>
                  </a:cubicBezTo>
                  <a:close/>
                  <a:moveTo>
                    <a:pt x="1611387" y="623888"/>
                  </a:moveTo>
                  <a:lnTo>
                    <a:pt x="1527376" y="635698"/>
                  </a:lnTo>
                  <a:cubicBezTo>
                    <a:pt x="1527662" y="637699"/>
                    <a:pt x="1527853" y="639794"/>
                    <a:pt x="1528138" y="641794"/>
                  </a:cubicBezTo>
                  <a:lnTo>
                    <a:pt x="1612339" y="629983"/>
                  </a:lnTo>
                  <a:cubicBezTo>
                    <a:pt x="1612053" y="627983"/>
                    <a:pt x="1611673" y="625888"/>
                    <a:pt x="1611387" y="623888"/>
                  </a:cubicBezTo>
                  <a:close/>
                  <a:moveTo>
                    <a:pt x="1607482" y="599027"/>
                  </a:moveTo>
                  <a:cubicBezTo>
                    <a:pt x="1607291" y="597980"/>
                    <a:pt x="1607100" y="597027"/>
                    <a:pt x="1606910" y="595979"/>
                  </a:cubicBezTo>
                  <a:lnTo>
                    <a:pt x="1523280" y="610743"/>
                  </a:lnTo>
                  <a:cubicBezTo>
                    <a:pt x="1523662" y="612743"/>
                    <a:pt x="1524042" y="614839"/>
                    <a:pt x="1524423" y="616839"/>
                  </a:cubicBezTo>
                  <a:lnTo>
                    <a:pt x="1608053" y="602075"/>
                  </a:lnTo>
                  <a:cubicBezTo>
                    <a:pt x="1607767" y="601027"/>
                    <a:pt x="1607577" y="600075"/>
                    <a:pt x="1607482" y="599027"/>
                  </a:cubicBezTo>
                  <a:close/>
                  <a:moveTo>
                    <a:pt x="1233435" y="151447"/>
                  </a:moveTo>
                  <a:cubicBezTo>
                    <a:pt x="1235149" y="152686"/>
                    <a:pt x="1236863" y="153829"/>
                    <a:pt x="1238483" y="155067"/>
                  </a:cubicBezTo>
                  <a:lnTo>
                    <a:pt x="1247055" y="143256"/>
                  </a:lnTo>
                  <a:cubicBezTo>
                    <a:pt x="1245436" y="142018"/>
                    <a:pt x="1243626" y="140970"/>
                    <a:pt x="1241912" y="139732"/>
                  </a:cubicBezTo>
                  <a:lnTo>
                    <a:pt x="1233435" y="151447"/>
                  </a:lnTo>
                  <a:close/>
                  <a:moveTo>
                    <a:pt x="1006835" y="42005"/>
                  </a:moveTo>
                  <a:cubicBezTo>
                    <a:pt x="1008835" y="42577"/>
                    <a:pt x="1010835" y="43148"/>
                    <a:pt x="1012836" y="43720"/>
                  </a:cubicBezTo>
                  <a:lnTo>
                    <a:pt x="1016836" y="29623"/>
                  </a:lnTo>
                  <a:cubicBezTo>
                    <a:pt x="1014836" y="29051"/>
                    <a:pt x="1012836" y="28575"/>
                    <a:pt x="1010835" y="28004"/>
                  </a:cubicBezTo>
                  <a:lnTo>
                    <a:pt x="1006835" y="42005"/>
                  </a:lnTo>
                  <a:close/>
                  <a:moveTo>
                    <a:pt x="1078653" y="66389"/>
                  </a:moveTo>
                  <a:cubicBezTo>
                    <a:pt x="1080558" y="67151"/>
                    <a:pt x="1082559" y="67913"/>
                    <a:pt x="1084463" y="68675"/>
                  </a:cubicBezTo>
                  <a:lnTo>
                    <a:pt x="1089893" y="55245"/>
                  </a:lnTo>
                  <a:cubicBezTo>
                    <a:pt x="1087988" y="54483"/>
                    <a:pt x="1086083" y="53721"/>
                    <a:pt x="1084178" y="52959"/>
                  </a:cubicBezTo>
                  <a:lnTo>
                    <a:pt x="1078653" y="66389"/>
                  </a:lnTo>
                  <a:close/>
                  <a:moveTo>
                    <a:pt x="982356" y="35528"/>
                  </a:moveTo>
                  <a:cubicBezTo>
                    <a:pt x="984356" y="36004"/>
                    <a:pt x="986451" y="36385"/>
                    <a:pt x="988356" y="36957"/>
                  </a:cubicBezTo>
                  <a:lnTo>
                    <a:pt x="991881" y="22955"/>
                  </a:lnTo>
                  <a:cubicBezTo>
                    <a:pt x="989880" y="22479"/>
                    <a:pt x="987975" y="21812"/>
                    <a:pt x="985880" y="21336"/>
                  </a:cubicBezTo>
                  <a:lnTo>
                    <a:pt x="982356" y="35528"/>
                  </a:lnTo>
                  <a:close/>
                  <a:moveTo>
                    <a:pt x="1031028" y="49149"/>
                  </a:moveTo>
                  <a:cubicBezTo>
                    <a:pt x="1033029" y="49816"/>
                    <a:pt x="1034934" y="50482"/>
                    <a:pt x="1036934" y="51149"/>
                  </a:cubicBezTo>
                  <a:lnTo>
                    <a:pt x="1041411" y="37338"/>
                  </a:lnTo>
                  <a:cubicBezTo>
                    <a:pt x="1039506" y="36671"/>
                    <a:pt x="1037505" y="36004"/>
                    <a:pt x="1035505" y="35338"/>
                  </a:cubicBezTo>
                  <a:lnTo>
                    <a:pt x="1031028" y="49149"/>
                  </a:lnTo>
                  <a:close/>
                  <a:moveTo>
                    <a:pt x="1055032" y="57245"/>
                  </a:moveTo>
                  <a:cubicBezTo>
                    <a:pt x="1056937" y="57912"/>
                    <a:pt x="1058937" y="58579"/>
                    <a:pt x="1060842" y="59341"/>
                  </a:cubicBezTo>
                  <a:lnTo>
                    <a:pt x="1065795" y="45625"/>
                  </a:lnTo>
                  <a:cubicBezTo>
                    <a:pt x="1063890" y="44863"/>
                    <a:pt x="1061889" y="44291"/>
                    <a:pt x="1059985" y="43624"/>
                  </a:cubicBezTo>
                  <a:lnTo>
                    <a:pt x="1055032" y="57245"/>
                  </a:lnTo>
                  <a:close/>
                  <a:moveTo>
                    <a:pt x="957686" y="29813"/>
                  </a:moveTo>
                  <a:cubicBezTo>
                    <a:pt x="959686" y="30194"/>
                    <a:pt x="961687" y="30766"/>
                    <a:pt x="963686" y="31242"/>
                  </a:cubicBezTo>
                  <a:lnTo>
                    <a:pt x="966735" y="17050"/>
                  </a:lnTo>
                  <a:cubicBezTo>
                    <a:pt x="964735" y="16573"/>
                    <a:pt x="962639" y="16192"/>
                    <a:pt x="960638" y="15811"/>
                  </a:cubicBezTo>
                  <a:lnTo>
                    <a:pt x="957686" y="29813"/>
                  </a:lnTo>
                  <a:close/>
                  <a:moveTo>
                    <a:pt x="932826" y="25241"/>
                  </a:moveTo>
                  <a:cubicBezTo>
                    <a:pt x="934826" y="25622"/>
                    <a:pt x="936921" y="26003"/>
                    <a:pt x="938922" y="26384"/>
                  </a:cubicBezTo>
                  <a:lnTo>
                    <a:pt x="941494" y="11716"/>
                  </a:lnTo>
                  <a:cubicBezTo>
                    <a:pt x="939493" y="11335"/>
                    <a:pt x="937397" y="11144"/>
                    <a:pt x="935398" y="10763"/>
                  </a:cubicBezTo>
                  <a:lnTo>
                    <a:pt x="932826" y="25241"/>
                  </a:lnTo>
                  <a:close/>
                  <a:moveTo>
                    <a:pt x="832146" y="15240"/>
                  </a:moveTo>
                  <a:cubicBezTo>
                    <a:pt x="834242" y="15240"/>
                    <a:pt x="836242" y="15335"/>
                    <a:pt x="838338" y="15335"/>
                  </a:cubicBezTo>
                  <a:lnTo>
                    <a:pt x="838814" y="857"/>
                  </a:lnTo>
                  <a:cubicBezTo>
                    <a:pt x="836719" y="762"/>
                    <a:pt x="834718" y="762"/>
                    <a:pt x="832622" y="667"/>
                  </a:cubicBezTo>
                  <a:lnTo>
                    <a:pt x="832146" y="15240"/>
                  </a:lnTo>
                  <a:close/>
                  <a:moveTo>
                    <a:pt x="857483" y="16383"/>
                  </a:moveTo>
                  <a:cubicBezTo>
                    <a:pt x="859578" y="16573"/>
                    <a:pt x="861579" y="16669"/>
                    <a:pt x="863674" y="16859"/>
                  </a:cubicBezTo>
                  <a:lnTo>
                    <a:pt x="864722" y="2286"/>
                  </a:lnTo>
                  <a:cubicBezTo>
                    <a:pt x="862626" y="2096"/>
                    <a:pt x="860626" y="1905"/>
                    <a:pt x="858531" y="1714"/>
                  </a:cubicBezTo>
                  <a:lnTo>
                    <a:pt x="857483" y="16383"/>
                  </a:lnTo>
                  <a:close/>
                  <a:moveTo>
                    <a:pt x="882724" y="18288"/>
                  </a:moveTo>
                  <a:cubicBezTo>
                    <a:pt x="884820" y="18479"/>
                    <a:pt x="886820" y="18764"/>
                    <a:pt x="888820" y="18955"/>
                  </a:cubicBezTo>
                  <a:lnTo>
                    <a:pt x="890344" y="4477"/>
                  </a:lnTo>
                  <a:cubicBezTo>
                    <a:pt x="888344" y="4286"/>
                    <a:pt x="886248" y="4096"/>
                    <a:pt x="884153" y="3905"/>
                  </a:cubicBezTo>
                  <a:lnTo>
                    <a:pt x="882724" y="18288"/>
                  </a:lnTo>
                  <a:close/>
                  <a:moveTo>
                    <a:pt x="907775" y="21431"/>
                  </a:moveTo>
                  <a:cubicBezTo>
                    <a:pt x="909775" y="21717"/>
                    <a:pt x="911870" y="21907"/>
                    <a:pt x="913871" y="22193"/>
                  </a:cubicBezTo>
                  <a:lnTo>
                    <a:pt x="915871" y="7906"/>
                  </a:lnTo>
                  <a:cubicBezTo>
                    <a:pt x="913776" y="7620"/>
                    <a:pt x="911775" y="7239"/>
                    <a:pt x="909775" y="6953"/>
                  </a:cubicBezTo>
                  <a:lnTo>
                    <a:pt x="907775" y="21431"/>
                  </a:lnTo>
                  <a:close/>
                  <a:moveTo>
                    <a:pt x="1169712" y="110395"/>
                  </a:moveTo>
                  <a:cubicBezTo>
                    <a:pt x="1171522" y="111442"/>
                    <a:pt x="1173332" y="112490"/>
                    <a:pt x="1175142" y="113538"/>
                  </a:cubicBezTo>
                  <a:lnTo>
                    <a:pt x="1182476" y="100870"/>
                  </a:lnTo>
                  <a:cubicBezTo>
                    <a:pt x="1180666" y="99822"/>
                    <a:pt x="1178952" y="98774"/>
                    <a:pt x="1177142" y="97726"/>
                  </a:cubicBezTo>
                  <a:lnTo>
                    <a:pt x="1169712" y="110395"/>
                  </a:lnTo>
                  <a:close/>
                  <a:moveTo>
                    <a:pt x="1212766" y="136874"/>
                  </a:moveTo>
                  <a:cubicBezTo>
                    <a:pt x="1214480" y="138017"/>
                    <a:pt x="1216194" y="139160"/>
                    <a:pt x="1217909" y="140303"/>
                  </a:cubicBezTo>
                  <a:lnTo>
                    <a:pt x="1225910" y="128397"/>
                  </a:lnTo>
                  <a:cubicBezTo>
                    <a:pt x="1224196" y="127254"/>
                    <a:pt x="1222576" y="126016"/>
                    <a:pt x="1220766" y="124873"/>
                  </a:cubicBezTo>
                  <a:lnTo>
                    <a:pt x="1212766" y="136874"/>
                  </a:lnTo>
                  <a:close/>
                  <a:moveTo>
                    <a:pt x="1101990" y="76105"/>
                  </a:moveTo>
                  <a:cubicBezTo>
                    <a:pt x="1103895" y="76962"/>
                    <a:pt x="1105705" y="77819"/>
                    <a:pt x="1107610" y="78676"/>
                  </a:cubicBezTo>
                  <a:lnTo>
                    <a:pt x="1113515" y="65341"/>
                  </a:lnTo>
                  <a:cubicBezTo>
                    <a:pt x="1111610" y="64484"/>
                    <a:pt x="1109800" y="63532"/>
                    <a:pt x="1107895" y="62674"/>
                  </a:cubicBezTo>
                  <a:lnTo>
                    <a:pt x="1101990" y="76105"/>
                  </a:lnTo>
                  <a:close/>
                  <a:moveTo>
                    <a:pt x="1253723" y="166592"/>
                  </a:moveTo>
                  <a:cubicBezTo>
                    <a:pt x="1255342" y="167830"/>
                    <a:pt x="1256962" y="169164"/>
                    <a:pt x="1258581" y="170402"/>
                  </a:cubicBezTo>
                  <a:lnTo>
                    <a:pt x="1267439" y="159067"/>
                  </a:lnTo>
                  <a:cubicBezTo>
                    <a:pt x="1265820" y="157829"/>
                    <a:pt x="1264200" y="156496"/>
                    <a:pt x="1262581" y="155257"/>
                  </a:cubicBezTo>
                  <a:lnTo>
                    <a:pt x="1253723" y="166592"/>
                  </a:lnTo>
                  <a:close/>
                  <a:moveTo>
                    <a:pt x="1273535" y="182404"/>
                  </a:moveTo>
                  <a:cubicBezTo>
                    <a:pt x="1275154" y="183737"/>
                    <a:pt x="1276678" y="185166"/>
                    <a:pt x="1278202" y="186499"/>
                  </a:cubicBezTo>
                  <a:lnTo>
                    <a:pt x="1287537" y="175450"/>
                  </a:lnTo>
                  <a:cubicBezTo>
                    <a:pt x="1285917" y="174117"/>
                    <a:pt x="1284488" y="172688"/>
                    <a:pt x="1282869" y="171355"/>
                  </a:cubicBezTo>
                  <a:lnTo>
                    <a:pt x="1273535" y="182404"/>
                  </a:lnTo>
                  <a:close/>
                  <a:moveTo>
                    <a:pt x="687176" y="1453991"/>
                  </a:moveTo>
                  <a:cubicBezTo>
                    <a:pt x="685176" y="1453610"/>
                    <a:pt x="683080" y="1453229"/>
                    <a:pt x="681080" y="1452848"/>
                  </a:cubicBezTo>
                  <a:lnTo>
                    <a:pt x="678508" y="1467517"/>
                  </a:lnTo>
                  <a:cubicBezTo>
                    <a:pt x="680508" y="1467898"/>
                    <a:pt x="682604" y="1468088"/>
                    <a:pt x="684604" y="1468469"/>
                  </a:cubicBezTo>
                  <a:lnTo>
                    <a:pt x="687176" y="1453991"/>
                  </a:lnTo>
                  <a:close/>
                  <a:moveTo>
                    <a:pt x="1533187" y="787051"/>
                  </a:moveTo>
                  <a:cubicBezTo>
                    <a:pt x="1533091" y="789146"/>
                    <a:pt x="1532901" y="791147"/>
                    <a:pt x="1532710" y="793242"/>
                  </a:cubicBezTo>
                  <a:lnTo>
                    <a:pt x="1617483" y="799147"/>
                  </a:lnTo>
                  <a:cubicBezTo>
                    <a:pt x="1617673" y="797052"/>
                    <a:pt x="1617863" y="795052"/>
                    <a:pt x="1618054" y="792956"/>
                  </a:cubicBezTo>
                  <a:lnTo>
                    <a:pt x="1533187" y="787051"/>
                  </a:lnTo>
                  <a:close/>
                  <a:moveTo>
                    <a:pt x="1147519" y="98107"/>
                  </a:moveTo>
                  <a:cubicBezTo>
                    <a:pt x="1149329" y="99060"/>
                    <a:pt x="1151234" y="99917"/>
                    <a:pt x="1153044" y="100965"/>
                  </a:cubicBezTo>
                  <a:lnTo>
                    <a:pt x="1159807" y="88297"/>
                  </a:lnTo>
                  <a:cubicBezTo>
                    <a:pt x="1157997" y="87344"/>
                    <a:pt x="1156187" y="86296"/>
                    <a:pt x="1154377" y="85344"/>
                  </a:cubicBezTo>
                  <a:lnTo>
                    <a:pt x="1147519" y="98107"/>
                  </a:lnTo>
                  <a:close/>
                  <a:moveTo>
                    <a:pt x="1191525" y="123254"/>
                  </a:moveTo>
                  <a:cubicBezTo>
                    <a:pt x="1193239" y="124396"/>
                    <a:pt x="1195049" y="125444"/>
                    <a:pt x="1196764" y="126587"/>
                  </a:cubicBezTo>
                  <a:lnTo>
                    <a:pt x="1204479" y="114300"/>
                  </a:lnTo>
                  <a:cubicBezTo>
                    <a:pt x="1202764" y="113157"/>
                    <a:pt x="1200955" y="112109"/>
                    <a:pt x="1199240" y="111061"/>
                  </a:cubicBezTo>
                  <a:lnTo>
                    <a:pt x="1191525" y="123254"/>
                  </a:lnTo>
                  <a:close/>
                  <a:moveTo>
                    <a:pt x="1125040" y="86582"/>
                  </a:moveTo>
                  <a:cubicBezTo>
                    <a:pt x="1126945" y="87439"/>
                    <a:pt x="1128660" y="88487"/>
                    <a:pt x="1130565" y="89344"/>
                  </a:cubicBezTo>
                  <a:lnTo>
                    <a:pt x="1136946" y="76295"/>
                  </a:lnTo>
                  <a:cubicBezTo>
                    <a:pt x="1135137" y="75342"/>
                    <a:pt x="1133231" y="74581"/>
                    <a:pt x="1131327" y="73628"/>
                  </a:cubicBezTo>
                  <a:lnTo>
                    <a:pt x="1125040" y="86582"/>
                  </a:lnTo>
                  <a:close/>
                  <a:moveTo>
                    <a:pt x="1311159" y="216122"/>
                  </a:moveTo>
                  <a:cubicBezTo>
                    <a:pt x="1312683" y="217551"/>
                    <a:pt x="1314206" y="218980"/>
                    <a:pt x="1315635" y="220408"/>
                  </a:cubicBezTo>
                  <a:lnTo>
                    <a:pt x="1325637" y="210121"/>
                  </a:lnTo>
                  <a:cubicBezTo>
                    <a:pt x="1324113" y="208693"/>
                    <a:pt x="1322684" y="207169"/>
                    <a:pt x="1321160" y="205740"/>
                  </a:cubicBezTo>
                  <a:lnTo>
                    <a:pt x="1311159" y="216122"/>
                  </a:lnTo>
                  <a:close/>
                  <a:moveTo>
                    <a:pt x="1292680" y="198882"/>
                  </a:moveTo>
                  <a:cubicBezTo>
                    <a:pt x="1294204" y="200311"/>
                    <a:pt x="1295823" y="201549"/>
                    <a:pt x="1297348" y="202978"/>
                  </a:cubicBezTo>
                  <a:lnTo>
                    <a:pt x="1306968" y="192310"/>
                  </a:lnTo>
                  <a:cubicBezTo>
                    <a:pt x="1305444" y="190976"/>
                    <a:pt x="1303824" y="189643"/>
                    <a:pt x="1302300" y="188214"/>
                  </a:cubicBezTo>
                  <a:lnTo>
                    <a:pt x="1292680" y="198882"/>
                  </a:lnTo>
                  <a:close/>
                  <a:moveTo>
                    <a:pt x="1060842" y="1419892"/>
                  </a:moveTo>
                  <a:cubicBezTo>
                    <a:pt x="1058937" y="1420653"/>
                    <a:pt x="1056937" y="1421320"/>
                    <a:pt x="1055032" y="1421987"/>
                  </a:cubicBezTo>
                  <a:lnTo>
                    <a:pt x="1059985" y="1435703"/>
                  </a:lnTo>
                  <a:cubicBezTo>
                    <a:pt x="1061889" y="1435036"/>
                    <a:pt x="1063890" y="1434369"/>
                    <a:pt x="1065795" y="1433608"/>
                  </a:cubicBezTo>
                  <a:lnTo>
                    <a:pt x="1060842" y="1419892"/>
                  </a:lnTo>
                  <a:close/>
                  <a:moveTo>
                    <a:pt x="1238578" y="1324165"/>
                  </a:moveTo>
                  <a:cubicBezTo>
                    <a:pt x="1236959" y="1325403"/>
                    <a:pt x="1235244" y="1326546"/>
                    <a:pt x="1233530" y="1327785"/>
                  </a:cubicBezTo>
                  <a:lnTo>
                    <a:pt x="1242103" y="1339501"/>
                  </a:lnTo>
                  <a:cubicBezTo>
                    <a:pt x="1243817" y="1338263"/>
                    <a:pt x="1245532" y="1337215"/>
                    <a:pt x="1247151" y="1335977"/>
                  </a:cubicBezTo>
                  <a:lnTo>
                    <a:pt x="1238578" y="1324165"/>
                  </a:lnTo>
                  <a:close/>
                  <a:moveTo>
                    <a:pt x="1012740" y="1435608"/>
                  </a:moveTo>
                  <a:cubicBezTo>
                    <a:pt x="1010740" y="1436179"/>
                    <a:pt x="1008740" y="1436751"/>
                    <a:pt x="1006835" y="1437322"/>
                  </a:cubicBezTo>
                  <a:lnTo>
                    <a:pt x="1010835" y="1451324"/>
                  </a:lnTo>
                  <a:cubicBezTo>
                    <a:pt x="1012836" y="1450753"/>
                    <a:pt x="1014836" y="1450277"/>
                    <a:pt x="1016836" y="1449705"/>
                  </a:cubicBezTo>
                  <a:lnTo>
                    <a:pt x="1012740" y="1435608"/>
                  </a:lnTo>
                  <a:close/>
                  <a:moveTo>
                    <a:pt x="1107610" y="1400556"/>
                  </a:moveTo>
                  <a:cubicBezTo>
                    <a:pt x="1105705" y="1401413"/>
                    <a:pt x="1103895" y="1402270"/>
                    <a:pt x="1101990" y="1403128"/>
                  </a:cubicBezTo>
                  <a:lnTo>
                    <a:pt x="1107991" y="1416462"/>
                  </a:lnTo>
                  <a:cubicBezTo>
                    <a:pt x="1109896" y="1415606"/>
                    <a:pt x="1111705" y="1414653"/>
                    <a:pt x="1113610" y="1413796"/>
                  </a:cubicBezTo>
                  <a:lnTo>
                    <a:pt x="1107610" y="1400556"/>
                  </a:lnTo>
                  <a:close/>
                  <a:moveTo>
                    <a:pt x="988356" y="1442371"/>
                  </a:moveTo>
                  <a:cubicBezTo>
                    <a:pt x="986356" y="1442847"/>
                    <a:pt x="984356" y="1443228"/>
                    <a:pt x="982356" y="1443800"/>
                  </a:cubicBezTo>
                  <a:lnTo>
                    <a:pt x="985880" y="1458087"/>
                  </a:lnTo>
                  <a:cubicBezTo>
                    <a:pt x="987880" y="1457611"/>
                    <a:pt x="989880" y="1456944"/>
                    <a:pt x="991881" y="1456468"/>
                  </a:cubicBezTo>
                  <a:lnTo>
                    <a:pt x="988356" y="1442371"/>
                  </a:lnTo>
                  <a:close/>
                  <a:moveTo>
                    <a:pt x="1036934" y="1428083"/>
                  </a:moveTo>
                  <a:cubicBezTo>
                    <a:pt x="1034934" y="1428750"/>
                    <a:pt x="1033029" y="1429417"/>
                    <a:pt x="1031028" y="1430084"/>
                  </a:cubicBezTo>
                  <a:lnTo>
                    <a:pt x="1035505" y="1443800"/>
                  </a:lnTo>
                  <a:cubicBezTo>
                    <a:pt x="1037505" y="1443133"/>
                    <a:pt x="1039410" y="1442466"/>
                    <a:pt x="1041411" y="1441799"/>
                  </a:cubicBezTo>
                  <a:lnTo>
                    <a:pt x="1036934" y="1428083"/>
                  </a:lnTo>
                  <a:close/>
                  <a:moveTo>
                    <a:pt x="1196668" y="1352645"/>
                  </a:moveTo>
                  <a:cubicBezTo>
                    <a:pt x="1194954" y="1353693"/>
                    <a:pt x="1193239" y="1354931"/>
                    <a:pt x="1191430" y="1355979"/>
                  </a:cubicBezTo>
                  <a:lnTo>
                    <a:pt x="1199049" y="1368171"/>
                  </a:lnTo>
                  <a:cubicBezTo>
                    <a:pt x="1200764" y="1367123"/>
                    <a:pt x="1202574" y="1365980"/>
                    <a:pt x="1204288" y="1364932"/>
                  </a:cubicBezTo>
                  <a:lnTo>
                    <a:pt x="1196668" y="1352645"/>
                  </a:lnTo>
                  <a:close/>
                  <a:moveTo>
                    <a:pt x="1217909" y="1338834"/>
                  </a:moveTo>
                  <a:cubicBezTo>
                    <a:pt x="1216194" y="1339977"/>
                    <a:pt x="1214480" y="1341120"/>
                    <a:pt x="1212766" y="1342263"/>
                  </a:cubicBezTo>
                  <a:lnTo>
                    <a:pt x="1220766" y="1354169"/>
                  </a:lnTo>
                  <a:cubicBezTo>
                    <a:pt x="1222481" y="1353026"/>
                    <a:pt x="1224196" y="1351788"/>
                    <a:pt x="1225910" y="1350645"/>
                  </a:cubicBezTo>
                  <a:lnTo>
                    <a:pt x="1217909" y="1338834"/>
                  </a:lnTo>
                  <a:close/>
                  <a:moveTo>
                    <a:pt x="1153044" y="1378268"/>
                  </a:moveTo>
                  <a:cubicBezTo>
                    <a:pt x="1151234" y="1379220"/>
                    <a:pt x="1149329" y="1380077"/>
                    <a:pt x="1147519" y="1381125"/>
                  </a:cubicBezTo>
                  <a:lnTo>
                    <a:pt x="1154282" y="1393888"/>
                  </a:lnTo>
                  <a:cubicBezTo>
                    <a:pt x="1156092" y="1392936"/>
                    <a:pt x="1157901" y="1391888"/>
                    <a:pt x="1159807" y="1390936"/>
                  </a:cubicBezTo>
                  <a:lnTo>
                    <a:pt x="1153044" y="1378268"/>
                  </a:lnTo>
                  <a:close/>
                  <a:moveTo>
                    <a:pt x="1175046" y="1365790"/>
                  </a:moveTo>
                  <a:cubicBezTo>
                    <a:pt x="1173237" y="1366838"/>
                    <a:pt x="1171427" y="1367885"/>
                    <a:pt x="1169712" y="1368837"/>
                  </a:cubicBezTo>
                  <a:lnTo>
                    <a:pt x="1177047" y="1381601"/>
                  </a:lnTo>
                  <a:cubicBezTo>
                    <a:pt x="1178857" y="1380554"/>
                    <a:pt x="1180571" y="1379506"/>
                    <a:pt x="1182381" y="1378458"/>
                  </a:cubicBezTo>
                  <a:lnTo>
                    <a:pt x="1175046" y="1365790"/>
                  </a:lnTo>
                  <a:close/>
                  <a:moveTo>
                    <a:pt x="1130565" y="1389793"/>
                  </a:moveTo>
                  <a:cubicBezTo>
                    <a:pt x="1128660" y="1390745"/>
                    <a:pt x="1126945" y="1391698"/>
                    <a:pt x="1125040" y="1392650"/>
                  </a:cubicBezTo>
                  <a:lnTo>
                    <a:pt x="1131327" y="1405509"/>
                  </a:lnTo>
                  <a:cubicBezTo>
                    <a:pt x="1133231" y="1404652"/>
                    <a:pt x="1135137" y="1403795"/>
                    <a:pt x="1136946" y="1402842"/>
                  </a:cubicBezTo>
                  <a:lnTo>
                    <a:pt x="1130565" y="1389793"/>
                  </a:lnTo>
                  <a:close/>
                  <a:moveTo>
                    <a:pt x="1084463" y="1410652"/>
                  </a:moveTo>
                  <a:cubicBezTo>
                    <a:pt x="1082559" y="1411414"/>
                    <a:pt x="1080654" y="1412177"/>
                    <a:pt x="1078749" y="1412938"/>
                  </a:cubicBezTo>
                  <a:lnTo>
                    <a:pt x="1084178" y="1426369"/>
                  </a:lnTo>
                  <a:cubicBezTo>
                    <a:pt x="1086083" y="1425607"/>
                    <a:pt x="1088083" y="1424844"/>
                    <a:pt x="1089893" y="1424083"/>
                  </a:cubicBezTo>
                  <a:lnTo>
                    <a:pt x="1084463" y="1410652"/>
                  </a:lnTo>
                  <a:close/>
                  <a:moveTo>
                    <a:pt x="963686" y="1447990"/>
                  </a:moveTo>
                  <a:cubicBezTo>
                    <a:pt x="961687" y="1448467"/>
                    <a:pt x="959686" y="1448943"/>
                    <a:pt x="957686" y="1449419"/>
                  </a:cubicBezTo>
                  <a:lnTo>
                    <a:pt x="960638" y="1463421"/>
                  </a:lnTo>
                  <a:cubicBezTo>
                    <a:pt x="962639" y="1463040"/>
                    <a:pt x="964735" y="1462564"/>
                    <a:pt x="966735" y="1462183"/>
                  </a:cubicBezTo>
                  <a:lnTo>
                    <a:pt x="963686" y="1447990"/>
                  </a:lnTo>
                  <a:close/>
                  <a:moveTo>
                    <a:pt x="762519" y="1462850"/>
                  </a:moveTo>
                  <a:cubicBezTo>
                    <a:pt x="760423" y="1462659"/>
                    <a:pt x="758423" y="1462564"/>
                    <a:pt x="756328" y="1462373"/>
                  </a:cubicBezTo>
                  <a:lnTo>
                    <a:pt x="755279" y="1476947"/>
                  </a:lnTo>
                  <a:cubicBezTo>
                    <a:pt x="757375" y="1477137"/>
                    <a:pt x="759375" y="1477327"/>
                    <a:pt x="761471" y="1477518"/>
                  </a:cubicBezTo>
                  <a:lnTo>
                    <a:pt x="762519" y="1462850"/>
                  </a:lnTo>
                  <a:close/>
                  <a:moveTo>
                    <a:pt x="838338" y="1463802"/>
                  </a:moveTo>
                  <a:cubicBezTo>
                    <a:pt x="836242" y="1463897"/>
                    <a:pt x="834242" y="1463897"/>
                    <a:pt x="832146" y="1463897"/>
                  </a:cubicBezTo>
                  <a:lnTo>
                    <a:pt x="832622" y="1478470"/>
                  </a:lnTo>
                  <a:cubicBezTo>
                    <a:pt x="834718" y="1478470"/>
                    <a:pt x="836719" y="1478375"/>
                    <a:pt x="838814" y="1478280"/>
                  </a:cubicBezTo>
                  <a:lnTo>
                    <a:pt x="838338" y="1463802"/>
                  </a:lnTo>
                  <a:close/>
                  <a:moveTo>
                    <a:pt x="712227" y="1457801"/>
                  </a:moveTo>
                  <a:cubicBezTo>
                    <a:pt x="710131" y="1457515"/>
                    <a:pt x="708131" y="1457325"/>
                    <a:pt x="706035" y="1457039"/>
                  </a:cubicBezTo>
                  <a:lnTo>
                    <a:pt x="704035" y="1471327"/>
                  </a:lnTo>
                  <a:cubicBezTo>
                    <a:pt x="706035" y="1471613"/>
                    <a:pt x="708131" y="1471993"/>
                    <a:pt x="710131" y="1472279"/>
                  </a:cubicBezTo>
                  <a:lnTo>
                    <a:pt x="712227" y="1457801"/>
                  </a:lnTo>
                  <a:close/>
                  <a:moveTo>
                    <a:pt x="1615578" y="821150"/>
                  </a:moveTo>
                  <a:lnTo>
                    <a:pt x="1531282" y="812292"/>
                  </a:lnTo>
                  <a:cubicBezTo>
                    <a:pt x="1531091" y="814388"/>
                    <a:pt x="1530805" y="816388"/>
                    <a:pt x="1530615" y="818388"/>
                  </a:cubicBezTo>
                  <a:lnTo>
                    <a:pt x="1614911" y="827246"/>
                  </a:lnTo>
                  <a:cubicBezTo>
                    <a:pt x="1615101" y="825246"/>
                    <a:pt x="1615292" y="823246"/>
                    <a:pt x="1615578" y="821150"/>
                  </a:cubicBezTo>
                  <a:close/>
                  <a:moveTo>
                    <a:pt x="787760" y="1463993"/>
                  </a:moveTo>
                  <a:cubicBezTo>
                    <a:pt x="785664" y="1463993"/>
                    <a:pt x="783569" y="1463897"/>
                    <a:pt x="781569" y="1463897"/>
                  </a:cubicBezTo>
                  <a:lnTo>
                    <a:pt x="781092" y="1478375"/>
                  </a:lnTo>
                  <a:cubicBezTo>
                    <a:pt x="783188" y="1478470"/>
                    <a:pt x="785283" y="1478470"/>
                    <a:pt x="787284" y="1478566"/>
                  </a:cubicBezTo>
                  <a:lnTo>
                    <a:pt x="787760" y="1463993"/>
                  </a:lnTo>
                  <a:close/>
                  <a:moveTo>
                    <a:pt x="913966" y="1457039"/>
                  </a:moveTo>
                  <a:cubicBezTo>
                    <a:pt x="911966" y="1457325"/>
                    <a:pt x="909871" y="1457515"/>
                    <a:pt x="907870" y="1457801"/>
                  </a:cubicBezTo>
                  <a:lnTo>
                    <a:pt x="909871" y="1472279"/>
                  </a:lnTo>
                  <a:cubicBezTo>
                    <a:pt x="911966" y="1471993"/>
                    <a:pt x="913966" y="1471708"/>
                    <a:pt x="915966" y="1471422"/>
                  </a:cubicBezTo>
                  <a:lnTo>
                    <a:pt x="913966" y="1457039"/>
                  </a:lnTo>
                  <a:close/>
                  <a:moveTo>
                    <a:pt x="938922" y="1452848"/>
                  </a:moveTo>
                  <a:cubicBezTo>
                    <a:pt x="936921" y="1453229"/>
                    <a:pt x="934826" y="1453610"/>
                    <a:pt x="932826" y="1453991"/>
                  </a:cubicBezTo>
                  <a:lnTo>
                    <a:pt x="935398" y="1468469"/>
                  </a:lnTo>
                  <a:cubicBezTo>
                    <a:pt x="937397" y="1468088"/>
                    <a:pt x="939493" y="1467898"/>
                    <a:pt x="941494" y="1467517"/>
                  </a:cubicBezTo>
                  <a:lnTo>
                    <a:pt x="938922" y="1452848"/>
                  </a:lnTo>
                  <a:close/>
                  <a:moveTo>
                    <a:pt x="888820" y="1460182"/>
                  </a:moveTo>
                  <a:cubicBezTo>
                    <a:pt x="886725" y="1460373"/>
                    <a:pt x="884724" y="1460659"/>
                    <a:pt x="882629" y="1460945"/>
                  </a:cubicBezTo>
                  <a:lnTo>
                    <a:pt x="884153" y="1475232"/>
                  </a:lnTo>
                  <a:cubicBezTo>
                    <a:pt x="886153" y="1475041"/>
                    <a:pt x="888249" y="1474946"/>
                    <a:pt x="890344" y="1474661"/>
                  </a:cubicBezTo>
                  <a:lnTo>
                    <a:pt x="888820" y="1460182"/>
                  </a:lnTo>
                  <a:close/>
                  <a:moveTo>
                    <a:pt x="863674" y="1462373"/>
                  </a:moveTo>
                  <a:cubicBezTo>
                    <a:pt x="861579" y="1462468"/>
                    <a:pt x="859578" y="1462754"/>
                    <a:pt x="857483" y="1462850"/>
                  </a:cubicBezTo>
                  <a:lnTo>
                    <a:pt x="858531" y="1477518"/>
                  </a:lnTo>
                  <a:cubicBezTo>
                    <a:pt x="860626" y="1477327"/>
                    <a:pt x="862626" y="1477137"/>
                    <a:pt x="864722" y="1476947"/>
                  </a:cubicBezTo>
                  <a:lnTo>
                    <a:pt x="863674" y="1462373"/>
                  </a:lnTo>
                  <a:close/>
                  <a:moveTo>
                    <a:pt x="737278" y="1460945"/>
                  </a:moveTo>
                  <a:cubicBezTo>
                    <a:pt x="735182" y="1460754"/>
                    <a:pt x="733181" y="1460468"/>
                    <a:pt x="731181" y="1460182"/>
                  </a:cubicBezTo>
                  <a:lnTo>
                    <a:pt x="729657" y="1474661"/>
                  </a:lnTo>
                  <a:cubicBezTo>
                    <a:pt x="731658" y="1474851"/>
                    <a:pt x="733753" y="1475041"/>
                    <a:pt x="735849" y="1475232"/>
                  </a:cubicBezTo>
                  <a:lnTo>
                    <a:pt x="737278" y="1460945"/>
                  </a:lnTo>
                  <a:close/>
                  <a:moveTo>
                    <a:pt x="1507660" y="936403"/>
                  </a:moveTo>
                  <a:cubicBezTo>
                    <a:pt x="1507088" y="938403"/>
                    <a:pt x="1506516" y="940403"/>
                    <a:pt x="1505945" y="942404"/>
                  </a:cubicBezTo>
                  <a:lnTo>
                    <a:pt x="1587574" y="965835"/>
                  </a:lnTo>
                  <a:cubicBezTo>
                    <a:pt x="1588146" y="963835"/>
                    <a:pt x="1588622" y="961834"/>
                    <a:pt x="1589194" y="959834"/>
                  </a:cubicBezTo>
                  <a:lnTo>
                    <a:pt x="1507660" y="936403"/>
                  </a:lnTo>
                  <a:close/>
                  <a:moveTo>
                    <a:pt x="1258581" y="1308830"/>
                  </a:moveTo>
                  <a:cubicBezTo>
                    <a:pt x="1256962" y="1310068"/>
                    <a:pt x="1255342" y="1311402"/>
                    <a:pt x="1253723" y="1312640"/>
                  </a:cubicBezTo>
                  <a:lnTo>
                    <a:pt x="1262581" y="1323975"/>
                  </a:lnTo>
                  <a:cubicBezTo>
                    <a:pt x="1264200" y="1322737"/>
                    <a:pt x="1265820" y="1321498"/>
                    <a:pt x="1267439" y="1320165"/>
                  </a:cubicBezTo>
                  <a:lnTo>
                    <a:pt x="1258581" y="1308830"/>
                  </a:lnTo>
                  <a:close/>
                  <a:moveTo>
                    <a:pt x="1500421" y="960691"/>
                  </a:moveTo>
                  <a:cubicBezTo>
                    <a:pt x="1499754" y="962692"/>
                    <a:pt x="1499087" y="964596"/>
                    <a:pt x="1498420" y="966597"/>
                  </a:cubicBezTo>
                  <a:lnTo>
                    <a:pt x="1579287" y="992886"/>
                  </a:lnTo>
                  <a:cubicBezTo>
                    <a:pt x="1579954" y="990885"/>
                    <a:pt x="1580526" y="988886"/>
                    <a:pt x="1581097" y="986980"/>
                  </a:cubicBezTo>
                  <a:lnTo>
                    <a:pt x="1500421" y="960691"/>
                  </a:lnTo>
                  <a:close/>
                  <a:moveTo>
                    <a:pt x="1462987" y="1054703"/>
                  </a:moveTo>
                  <a:cubicBezTo>
                    <a:pt x="1462130" y="1056608"/>
                    <a:pt x="1461082" y="1058323"/>
                    <a:pt x="1460129" y="1060228"/>
                  </a:cubicBezTo>
                  <a:lnTo>
                    <a:pt x="1536520" y="1097470"/>
                  </a:lnTo>
                  <a:cubicBezTo>
                    <a:pt x="1537378" y="1095661"/>
                    <a:pt x="1538235" y="1093756"/>
                    <a:pt x="1539092" y="1091851"/>
                  </a:cubicBezTo>
                  <a:lnTo>
                    <a:pt x="1462987" y="1054703"/>
                  </a:lnTo>
                  <a:close/>
                  <a:moveTo>
                    <a:pt x="1473465" y="1031653"/>
                  </a:moveTo>
                  <a:cubicBezTo>
                    <a:pt x="1472607" y="1033558"/>
                    <a:pt x="1471750" y="1035462"/>
                    <a:pt x="1470893" y="1037272"/>
                  </a:cubicBezTo>
                  <a:lnTo>
                    <a:pt x="1548331" y="1071753"/>
                  </a:lnTo>
                  <a:cubicBezTo>
                    <a:pt x="1549189" y="1069848"/>
                    <a:pt x="1550141" y="1068038"/>
                    <a:pt x="1550903" y="1066133"/>
                  </a:cubicBezTo>
                  <a:lnTo>
                    <a:pt x="1473465" y="1031653"/>
                  </a:lnTo>
                  <a:close/>
                  <a:moveTo>
                    <a:pt x="1483275" y="1008316"/>
                  </a:moveTo>
                  <a:cubicBezTo>
                    <a:pt x="1482514" y="1010222"/>
                    <a:pt x="1481751" y="1012127"/>
                    <a:pt x="1480989" y="1014031"/>
                  </a:cubicBezTo>
                  <a:lnTo>
                    <a:pt x="1559571" y="1045845"/>
                  </a:lnTo>
                  <a:cubicBezTo>
                    <a:pt x="1560333" y="1043940"/>
                    <a:pt x="1561095" y="1041940"/>
                    <a:pt x="1561856" y="1040035"/>
                  </a:cubicBezTo>
                  <a:lnTo>
                    <a:pt x="1483275" y="1008316"/>
                  </a:lnTo>
                  <a:close/>
                  <a:moveTo>
                    <a:pt x="1612339" y="849249"/>
                  </a:moveTo>
                  <a:lnTo>
                    <a:pt x="1528138" y="837438"/>
                  </a:lnTo>
                  <a:cubicBezTo>
                    <a:pt x="1527853" y="839533"/>
                    <a:pt x="1527662" y="841534"/>
                    <a:pt x="1527376" y="843629"/>
                  </a:cubicBezTo>
                  <a:lnTo>
                    <a:pt x="1611387" y="855440"/>
                  </a:lnTo>
                  <a:cubicBezTo>
                    <a:pt x="1611673" y="853345"/>
                    <a:pt x="1612053" y="851249"/>
                    <a:pt x="1612339" y="849249"/>
                  </a:cubicBezTo>
                  <a:close/>
                  <a:moveTo>
                    <a:pt x="1607482" y="880205"/>
                  </a:moveTo>
                  <a:cubicBezTo>
                    <a:pt x="1607672" y="879157"/>
                    <a:pt x="1607767" y="878205"/>
                    <a:pt x="1607958" y="877157"/>
                  </a:cubicBezTo>
                  <a:lnTo>
                    <a:pt x="1524328" y="862393"/>
                  </a:lnTo>
                  <a:cubicBezTo>
                    <a:pt x="1523947" y="864394"/>
                    <a:pt x="1523566" y="866489"/>
                    <a:pt x="1523185" y="868489"/>
                  </a:cubicBezTo>
                  <a:lnTo>
                    <a:pt x="1606815" y="883253"/>
                  </a:lnTo>
                  <a:cubicBezTo>
                    <a:pt x="1607005" y="882301"/>
                    <a:pt x="1607291" y="881253"/>
                    <a:pt x="1607482" y="880205"/>
                  </a:cubicBezTo>
                  <a:close/>
                  <a:moveTo>
                    <a:pt x="1602624" y="904970"/>
                  </a:moveTo>
                  <a:lnTo>
                    <a:pt x="1519756" y="887349"/>
                  </a:lnTo>
                  <a:cubicBezTo>
                    <a:pt x="1519280" y="889349"/>
                    <a:pt x="1518804" y="891350"/>
                    <a:pt x="1518328" y="893350"/>
                  </a:cubicBezTo>
                  <a:lnTo>
                    <a:pt x="1601385" y="910971"/>
                  </a:lnTo>
                  <a:cubicBezTo>
                    <a:pt x="1601862" y="908971"/>
                    <a:pt x="1602243" y="906970"/>
                    <a:pt x="1602624" y="904970"/>
                  </a:cubicBezTo>
                  <a:close/>
                  <a:moveTo>
                    <a:pt x="1514137" y="911923"/>
                  </a:moveTo>
                  <a:cubicBezTo>
                    <a:pt x="1513660" y="913924"/>
                    <a:pt x="1513279" y="915924"/>
                    <a:pt x="1512803" y="917924"/>
                  </a:cubicBezTo>
                  <a:lnTo>
                    <a:pt x="1594908" y="938403"/>
                  </a:lnTo>
                  <a:cubicBezTo>
                    <a:pt x="1595385" y="936403"/>
                    <a:pt x="1595861" y="934402"/>
                    <a:pt x="1596337" y="932307"/>
                  </a:cubicBezTo>
                  <a:lnTo>
                    <a:pt x="1514137" y="911923"/>
                  </a:lnTo>
                  <a:close/>
                  <a:moveTo>
                    <a:pt x="1451462" y="1077182"/>
                  </a:moveTo>
                  <a:cubicBezTo>
                    <a:pt x="1450510" y="1078992"/>
                    <a:pt x="1449652" y="1080897"/>
                    <a:pt x="1448700" y="1082707"/>
                  </a:cubicBezTo>
                  <a:lnTo>
                    <a:pt x="1523471" y="1122426"/>
                  </a:lnTo>
                  <a:cubicBezTo>
                    <a:pt x="1524423" y="1120616"/>
                    <a:pt x="1525376" y="1118806"/>
                    <a:pt x="1526424" y="1116996"/>
                  </a:cubicBezTo>
                  <a:lnTo>
                    <a:pt x="1451462" y="1077182"/>
                  </a:lnTo>
                  <a:close/>
                  <a:moveTo>
                    <a:pt x="1367261" y="1203198"/>
                  </a:moveTo>
                  <a:cubicBezTo>
                    <a:pt x="1365928" y="1204817"/>
                    <a:pt x="1364499" y="1206341"/>
                    <a:pt x="1363260" y="1207865"/>
                  </a:cubicBezTo>
                  <a:lnTo>
                    <a:pt x="1374310" y="1217104"/>
                  </a:lnTo>
                  <a:cubicBezTo>
                    <a:pt x="1375643" y="1215485"/>
                    <a:pt x="1376881" y="1213866"/>
                    <a:pt x="1378215" y="1212342"/>
                  </a:cubicBezTo>
                  <a:lnTo>
                    <a:pt x="1367261" y="1203198"/>
                  </a:lnTo>
                  <a:close/>
                  <a:moveTo>
                    <a:pt x="1315635" y="1258824"/>
                  </a:moveTo>
                  <a:cubicBezTo>
                    <a:pt x="1314112" y="1260253"/>
                    <a:pt x="1312587" y="1261681"/>
                    <a:pt x="1311159" y="1263110"/>
                  </a:cubicBezTo>
                  <a:lnTo>
                    <a:pt x="1321160" y="1273493"/>
                  </a:lnTo>
                  <a:cubicBezTo>
                    <a:pt x="1322684" y="1272064"/>
                    <a:pt x="1324113" y="1270540"/>
                    <a:pt x="1325637" y="1269111"/>
                  </a:cubicBezTo>
                  <a:lnTo>
                    <a:pt x="1315635" y="1258824"/>
                  </a:lnTo>
                  <a:close/>
                  <a:moveTo>
                    <a:pt x="1350687" y="1222248"/>
                  </a:moveTo>
                  <a:cubicBezTo>
                    <a:pt x="1349354" y="1223772"/>
                    <a:pt x="1348021" y="1225391"/>
                    <a:pt x="1346687" y="1226915"/>
                  </a:cubicBezTo>
                  <a:lnTo>
                    <a:pt x="1357164" y="1236345"/>
                  </a:lnTo>
                  <a:cubicBezTo>
                    <a:pt x="1358593" y="1234821"/>
                    <a:pt x="1360022" y="1233297"/>
                    <a:pt x="1361355" y="1231773"/>
                  </a:cubicBezTo>
                  <a:lnTo>
                    <a:pt x="1350687" y="1222248"/>
                  </a:lnTo>
                  <a:close/>
                  <a:moveTo>
                    <a:pt x="1278202" y="1292828"/>
                  </a:moveTo>
                  <a:cubicBezTo>
                    <a:pt x="1276583" y="1294162"/>
                    <a:pt x="1275059" y="1295590"/>
                    <a:pt x="1273535" y="1296924"/>
                  </a:cubicBezTo>
                  <a:lnTo>
                    <a:pt x="1282869" y="1307973"/>
                  </a:lnTo>
                  <a:cubicBezTo>
                    <a:pt x="1284488" y="1306639"/>
                    <a:pt x="1285917" y="1305211"/>
                    <a:pt x="1287537" y="1303877"/>
                  </a:cubicBezTo>
                  <a:lnTo>
                    <a:pt x="1278202" y="1292828"/>
                  </a:lnTo>
                  <a:close/>
                  <a:moveTo>
                    <a:pt x="1297348" y="1276255"/>
                  </a:moveTo>
                  <a:cubicBezTo>
                    <a:pt x="1295823" y="1277684"/>
                    <a:pt x="1294204" y="1278921"/>
                    <a:pt x="1292680" y="1280350"/>
                  </a:cubicBezTo>
                  <a:lnTo>
                    <a:pt x="1302300" y="1291018"/>
                  </a:lnTo>
                  <a:cubicBezTo>
                    <a:pt x="1303824" y="1289590"/>
                    <a:pt x="1305444" y="1288352"/>
                    <a:pt x="1306968" y="1286923"/>
                  </a:cubicBezTo>
                  <a:lnTo>
                    <a:pt x="1297348" y="1276255"/>
                  </a:lnTo>
                  <a:close/>
                  <a:moveTo>
                    <a:pt x="1398122" y="1163098"/>
                  </a:moveTo>
                  <a:cubicBezTo>
                    <a:pt x="1396884" y="1164812"/>
                    <a:pt x="1395741" y="1166527"/>
                    <a:pt x="1394503" y="1168146"/>
                  </a:cubicBezTo>
                  <a:lnTo>
                    <a:pt x="1420030" y="1186719"/>
                  </a:lnTo>
                  <a:lnTo>
                    <a:pt x="1428697" y="1185386"/>
                  </a:lnTo>
                  <a:lnTo>
                    <a:pt x="1398122" y="1163098"/>
                  </a:lnTo>
                  <a:close/>
                  <a:moveTo>
                    <a:pt x="1382977" y="1183386"/>
                  </a:moveTo>
                  <a:cubicBezTo>
                    <a:pt x="1381739" y="1185005"/>
                    <a:pt x="1380405" y="1186625"/>
                    <a:pt x="1379167" y="1188244"/>
                  </a:cubicBezTo>
                  <a:lnTo>
                    <a:pt x="1390502" y="1197197"/>
                  </a:lnTo>
                  <a:cubicBezTo>
                    <a:pt x="1391835" y="1195578"/>
                    <a:pt x="1393169" y="1194054"/>
                    <a:pt x="1394407" y="1192435"/>
                  </a:cubicBezTo>
                  <a:lnTo>
                    <a:pt x="1382977" y="1183386"/>
                  </a:lnTo>
                  <a:close/>
                  <a:moveTo>
                    <a:pt x="1412695" y="1142429"/>
                  </a:moveTo>
                  <a:cubicBezTo>
                    <a:pt x="1411552" y="1144143"/>
                    <a:pt x="1410409" y="1145857"/>
                    <a:pt x="1409171" y="1147572"/>
                  </a:cubicBezTo>
                  <a:lnTo>
                    <a:pt x="1458510" y="1180814"/>
                  </a:lnTo>
                  <a:lnTo>
                    <a:pt x="1467464" y="1179386"/>
                  </a:lnTo>
                  <a:lnTo>
                    <a:pt x="1412695" y="1142429"/>
                  </a:lnTo>
                  <a:close/>
                  <a:moveTo>
                    <a:pt x="1426316" y="1121093"/>
                  </a:moveTo>
                  <a:cubicBezTo>
                    <a:pt x="1425268" y="1122902"/>
                    <a:pt x="1424125" y="1124522"/>
                    <a:pt x="1422982" y="1126331"/>
                  </a:cubicBezTo>
                  <a:lnTo>
                    <a:pt x="1495087" y="1171384"/>
                  </a:lnTo>
                  <a:cubicBezTo>
                    <a:pt x="1496134" y="1169670"/>
                    <a:pt x="1497182" y="1167860"/>
                    <a:pt x="1498325" y="1166050"/>
                  </a:cubicBezTo>
                  <a:lnTo>
                    <a:pt x="1426316" y="1121093"/>
                  </a:lnTo>
                  <a:close/>
                  <a:moveTo>
                    <a:pt x="1439270" y="1099375"/>
                  </a:moveTo>
                  <a:cubicBezTo>
                    <a:pt x="1438222" y="1101185"/>
                    <a:pt x="1437270" y="1102995"/>
                    <a:pt x="1436222" y="1104709"/>
                  </a:cubicBezTo>
                  <a:lnTo>
                    <a:pt x="1509755" y="1147191"/>
                  </a:lnTo>
                  <a:cubicBezTo>
                    <a:pt x="1510803" y="1145381"/>
                    <a:pt x="1511946" y="1143667"/>
                    <a:pt x="1512994" y="1141857"/>
                  </a:cubicBezTo>
                  <a:lnTo>
                    <a:pt x="1439270" y="10993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283038" y="2753068"/>
            <a:ext cx="4393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0070C0"/>
                </a:solidFill>
                <a:cs typeface="+mn-ea"/>
                <a:sym typeface="+mn-lt"/>
              </a:rPr>
              <a:t>项目介绍</a:t>
            </a:r>
            <a:endParaRPr lang="zh-CN" altLang="en-US" sz="80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6406312" y="2593538"/>
            <a:ext cx="1448148" cy="21296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solidFill>
            <a:srgbClr val="A7D9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13470" y="2105561"/>
            <a:ext cx="43939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600" b="1" dirty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+mn-ea"/>
                <a:sym typeface="+mn-lt"/>
              </a:rPr>
              <a:t>2</a:t>
            </a:r>
            <a:endParaRPr lang="zh-CN" altLang="en-US" sz="16600" b="1" dirty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89562" y="5667557"/>
            <a:ext cx="9536627" cy="691536"/>
            <a:chOff x="755950" y="6066802"/>
            <a:chExt cx="10871202" cy="691824"/>
          </a:xfrm>
        </p:grpSpPr>
        <p:sp>
          <p:nvSpPr>
            <p:cNvPr id="38" name="梯形 37"/>
            <p:cNvSpPr/>
            <p:nvPr/>
          </p:nvSpPr>
          <p:spPr>
            <a:xfrm>
              <a:off x="755950" y="6082696"/>
              <a:ext cx="10871202" cy="675930"/>
            </a:xfrm>
            <a:prstGeom prst="trapezoid">
              <a:avLst>
                <a:gd name="adj" fmla="val 138238"/>
              </a:avLst>
            </a:prstGeom>
            <a:gradFill flip="none" rotWithShape="1">
              <a:gsLst>
                <a:gs pos="0">
                  <a:srgbClr val="1FFFF6">
                    <a:alpha val="12000"/>
                  </a:srgb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>
              <a:off x="860920" y="6066802"/>
              <a:ext cx="10640992" cy="675930"/>
            </a:xfrm>
            <a:prstGeom prst="trapezoid">
              <a:avLst>
                <a:gd name="adj" fmla="val 138238"/>
              </a:avLst>
            </a:prstGeom>
            <a:noFill/>
            <a:ln>
              <a:gradFill>
                <a:gsLst>
                  <a:gs pos="0">
                    <a:srgbClr val="1FFFF6">
                      <a:alpha val="0"/>
                    </a:srgbClr>
                  </a:gs>
                  <a:gs pos="100000">
                    <a:srgbClr val="1FFFF6">
                      <a:alpha val="59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7670" y="201791"/>
            <a:ext cx="3257143" cy="1104762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09600" y="5642163"/>
            <a:ext cx="10496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好跌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YOLOV8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400" b="1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跌倒检测</a:t>
            </a:r>
            <a:r>
              <a:rPr lang="zh-CN" altLang="en-US" sz="2400" dirty="0">
                <a:solidFill>
                  <a:srgbClr val="014AA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模型性能优化</a:t>
            </a:r>
            <a:endParaRPr lang="zh-CN" altLang="en-US" sz="2400" dirty="0">
              <a:solidFill>
                <a:srgbClr val="014AA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694690" y="4218117"/>
            <a:ext cx="18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峰平谷购售电价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组合 63"/>
          <p:cNvGrpSpPr/>
          <p:nvPr/>
        </p:nvGrpSpPr>
        <p:grpSpPr>
          <a:xfrm>
            <a:off x="337028" y="455224"/>
            <a:ext cx="5679636" cy="863354"/>
            <a:chOff x="337028" y="455224"/>
            <a:chExt cx="5679636" cy="863354"/>
          </a:xfrm>
        </p:grpSpPr>
        <p:sp>
          <p:nvSpPr>
            <p:cNvPr id="4" name="矩形 64"/>
            <p:cNvSpPr/>
            <p:nvPr/>
          </p:nvSpPr>
          <p:spPr>
            <a:xfrm>
              <a:off x="479373" y="795358"/>
              <a:ext cx="38552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  YOLOV8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模型部署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65"/>
            <p:cNvGrpSpPr/>
            <p:nvPr/>
          </p:nvGrpSpPr>
          <p:grpSpPr>
            <a:xfrm>
              <a:off x="337028" y="455224"/>
              <a:ext cx="5679636" cy="381992"/>
              <a:chOff x="2577299" y="435819"/>
              <a:chExt cx="5679636" cy="381992"/>
            </a:xfrm>
          </p:grpSpPr>
          <p:sp>
            <p:nvSpPr>
              <p:cNvPr id="6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7"/>
              <p:cNvSpPr/>
              <p:nvPr/>
            </p:nvSpPr>
            <p:spPr>
              <a:xfrm>
                <a:off x="3695750" y="44847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3462"/>
            <a:ext cx="4972052" cy="5203390"/>
          </a:xfrm>
          <a:prstGeom prst="rect">
            <a:avLst/>
          </a:prstGeom>
        </p:spPr>
      </p:pic>
      <p:sp>
        <p:nvSpPr>
          <p:cNvPr id="11" name="文本框 23"/>
          <p:cNvSpPr txBox="1"/>
          <p:nvPr/>
        </p:nvSpPr>
        <p:spPr>
          <a:xfrm>
            <a:off x="648392" y="1461386"/>
            <a:ext cx="5447608" cy="454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AutoDL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云服务器部署实例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项目配置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环境：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 RTX 3090(24GB) * 1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15 vCPU Intel(R) Xeon(R) Platinum 8358P CPU @ 2.60GHz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 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80GB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1.11.0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 3.8(ubuntu20.04)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11.3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收集渠道：各大图片网站 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Stable Diffusion</a:t>
            </a: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数量：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92(v1); 2870(v2); 3611(v3)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标注工具：</a:t>
            </a:r>
            <a:r>
              <a:rPr lang="en-US" altLang="zh-CN" sz="1600" b="1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YoloLabel</a:t>
            </a:r>
            <a:r>
              <a: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1.2.1</a:t>
            </a:r>
            <a:endParaRPr lang="en-US" altLang="zh-CN" sz="1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advClick="0">
        <p159:morph option="byObject"/>
      </p:transition>
    </mc:Choice>
    <mc:Fallback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906688" y="3537282"/>
            <a:ext cx="124615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30A71-FD32-4EC6-8435-FD825D6C179E}" type="slidenum">
              <a:rPr lang="zh-CN" altLang="en-US" smtClean="0"/>
            </a:fld>
            <a:endParaRPr lang="zh-CN" altLang="en-US"/>
          </a:p>
        </p:txBody>
      </p:sp>
      <p:grpSp>
        <p:nvGrpSpPr>
          <p:cNvPr id="16" name="组合 63"/>
          <p:cNvGrpSpPr/>
          <p:nvPr/>
        </p:nvGrpSpPr>
        <p:grpSpPr>
          <a:xfrm>
            <a:off x="408148" y="515976"/>
            <a:ext cx="5992652" cy="863354"/>
            <a:chOff x="337028" y="455224"/>
            <a:chExt cx="5422461" cy="863354"/>
          </a:xfrm>
        </p:grpSpPr>
        <p:sp>
          <p:nvSpPr>
            <p:cNvPr id="19" name="矩形 64"/>
            <p:cNvSpPr/>
            <p:nvPr/>
          </p:nvSpPr>
          <p:spPr>
            <a:xfrm>
              <a:off x="479373" y="795358"/>
              <a:ext cx="28841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r>
                <a:rPr lang="zh-CN" altLang="en-US" sz="28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模型性能优化</a:t>
              </a:r>
              <a:endParaRPr lang="zh-CN" altLang="zh-CN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65"/>
            <p:cNvGrpSpPr/>
            <p:nvPr/>
          </p:nvGrpSpPr>
          <p:grpSpPr>
            <a:xfrm>
              <a:off x="337028" y="455224"/>
              <a:ext cx="5422461" cy="369332"/>
              <a:chOff x="2577299" y="435819"/>
              <a:chExt cx="5422461" cy="369332"/>
            </a:xfrm>
          </p:grpSpPr>
          <p:sp>
            <p:nvSpPr>
              <p:cNvPr id="28" name="矩形 66"/>
              <p:cNvSpPr/>
              <p:nvPr/>
            </p:nvSpPr>
            <p:spPr>
              <a:xfrm>
                <a:off x="2577299" y="435819"/>
                <a:ext cx="1429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“好跌</a:t>
                </a:r>
                <a:r>
                  <a:rPr lang="en-US" altLang="zh-CN" sz="1800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YO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zh-CN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67"/>
              <p:cNvSpPr/>
              <p:nvPr/>
            </p:nvSpPr>
            <p:spPr>
              <a:xfrm>
                <a:off x="3438575" y="435819"/>
                <a:ext cx="4561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基于</a:t>
                </a:r>
                <a:r>
                  <a:rPr lang="en-US" altLang="zh-CN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YOLOv8</a:t>
                </a:r>
                <a:r>
                  <a:rPr lang="zh-CN" altLang="en-US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的</a:t>
                </a:r>
                <a:r>
                  <a:rPr lang="zh-CN" altLang="en-US" b="1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跌倒检测</a:t>
                </a:r>
                <a:r>
                  <a:rPr lang="zh-CN" altLang="en-US" sz="1800" dirty="0">
                    <a:solidFill>
                      <a:srgbClr val="014AA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模型性能优化</a:t>
                </a:r>
                <a:endParaRPr lang="zh-CN" altLang="en-US" dirty="0">
                  <a:solidFill>
                    <a:srgbClr val="014AA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1121" y="197800"/>
            <a:ext cx="2860157" cy="853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61" y="1629308"/>
            <a:ext cx="8006087" cy="47127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Ink 7"/>
              <p14:cNvContentPartPr/>
              <p14:nvPr/>
            </p14:nvContentPartPr>
            <p14:xfrm>
              <a:off x="1391520" y="2900040"/>
              <a:ext cx="289440" cy="108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4"/>
            </p:blipFill>
            <p:spPr>
              <a:xfrm>
                <a:off x="1391520" y="2900040"/>
                <a:ext cx="289440" cy="1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3" name="Ink 12"/>
              <p14:cNvContentPartPr/>
              <p14:nvPr/>
            </p14:nvContentPartPr>
            <p14:xfrm>
              <a:off x="878520" y="2884920"/>
              <a:ext cx="507960" cy="612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6"/>
            </p:blipFill>
            <p:spPr>
              <a:xfrm>
                <a:off x="878520" y="2884920"/>
                <a:ext cx="507960" cy="6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4" name="Ink 13"/>
              <p14:cNvContentPartPr/>
              <p14:nvPr/>
            </p14:nvContentPartPr>
            <p14:xfrm>
              <a:off x="893640" y="3194880"/>
              <a:ext cx="612360" cy="36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8"/>
            </p:blipFill>
            <p:spPr>
              <a:xfrm>
                <a:off x="893640" y="3194880"/>
                <a:ext cx="612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8" name="Ink 17"/>
              <p14:cNvContentPartPr/>
              <p14:nvPr/>
            </p14:nvContentPartPr>
            <p14:xfrm>
              <a:off x="883560" y="5226360"/>
              <a:ext cx="634680" cy="111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10"/>
            </p:blipFill>
            <p:spPr>
              <a:xfrm>
                <a:off x="883560" y="5226360"/>
                <a:ext cx="634680" cy="11160"/>
              </a:xfrm>
              <a:prstGeom prst="rect"/>
            </p:spPr>
          </p:pic>
        </mc:Fallback>
      </mc:AlternateContent>
      <p:grpSp>
        <p:nvGrpSpPr>
          <p:cNvPr id="32" name="Group 31"/>
          <p:cNvGrpSpPr/>
          <p:nvPr/>
        </p:nvGrpSpPr>
        <p:grpSpPr>
          <a:xfrm>
            <a:off x="924240" y="6360000"/>
            <a:ext cx="608760" cy="25920"/>
            <a:chOff x="924240" y="6360000"/>
            <a:chExt cx="608760" cy="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11" p14:bwMode="auto">
              <p14:nvContentPartPr>
                <p14:cNvPr id="25" name="Ink 24"/>
                <p14:cNvContentPartPr/>
                <p14:nvPr/>
              </p14:nvContentPartPr>
              <p14:xfrm>
                <a:off x="924240" y="6360000"/>
                <a:ext cx="360" cy="360"/>
              </p14:xfrm>
            </p:contentPart>
          </mc:Choice>
          <mc:Fallback xmlns="">
            <p:pic>
              <p:nvPicPr>
                <p:cNvPr id="25" name="Ink 24"/>
              </p:nvPicPr>
              <p:blipFill>
                <a:blip r:embed="rId12"/>
              </p:blipFill>
              <p:spPr>
                <a:xfrm>
                  <a:off x="924240" y="636000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3" p14:bwMode="auto">
              <p14:nvContentPartPr>
                <p14:cNvPr id="31" name="Ink 30"/>
                <p14:cNvContentPartPr/>
                <p14:nvPr/>
              </p14:nvContentPartPr>
              <p14:xfrm>
                <a:off x="924240" y="6360000"/>
                <a:ext cx="608760" cy="2592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14"/>
              </p:blipFill>
              <p:spPr>
                <a:xfrm>
                  <a:off x="924240" y="6360000"/>
                  <a:ext cx="608760" cy="2592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33" name="Ink 32"/>
              <p14:cNvContentPartPr/>
              <p14:nvPr/>
            </p14:nvContentPartPr>
            <p14:xfrm>
              <a:off x="3707867" y="2658013"/>
              <a:ext cx="360" cy="36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12"/>
            </p:blipFill>
            <p:spPr>
              <a:xfrm>
                <a:off x="3707867" y="2658013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34" name="Ink 33"/>
              <p14:cNvContentPartPr/>
              <p14:nvPr/>
            </p14:nvContentPartPr>
            <p14:xfrm>
              <a:off x="9889067" y="2471533"/>
              <a:ext cx="360" cy="36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12"/>
            </p:blipFill>
            <p:spPr>
              <a:xfrm>
                <a:off x="9889067" y="2471533"/>
                <a:ext cx="360" cy="360"/>
              </a:xfrm>
              <a:prstGeom prst="rect"/>
            </p:spPr>
          </p:pic>
        </mc:Fallback>
      </mc:AlternateContent>
      <p:pic>
        <p:nvPicPr>
          <p:cNvPr id="46" name="Picture 45" descr="A screenshot of a computer program&#10;&#10;Description automatically generated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0" y="1589969"/>
            <a:ext cx="7751587" cy="5012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981,&quot;width&quot;:7443}"/>
</p:tagLst>
</file>

<file path=ppt/tags/tag10.xml><?xml version="1.0" encoding="utf-8"?>
<p:tagLst xmlns:p="http://schemas.openxmlformats.org/presentationml/2006/main">
  <p:tag name="ISLIDE.ICON" val="#18728;#374851;#80504;#79182;"/>
</p:tagLst>
</file>

<file path=ppt/tags/tag11.xml><?xml version="1.0" encoding="utf-8"?>
<p:tagLst xmlns:p="http://schemas.openxmlformats.org/presentationml/2006/main">
  <p:tag name="ISLIDE.ICON" val="#18728;#374851;#80504;#79182;"/>
</p:tagLst>
</file>

<file path=ppt/tags/tag12.xml><?xml version="1.0" encoding="utf-8"?>
<p:tagLst xmlns:p="http://schemas.openxmlformats.org/presentationml/2006/main">
  <p:tag name="ISLIDE.ICON" val="#18728;#374851;#80504;#79182;"/>
</p:tagLst>
</file>

<file path=ppt/tags/tag16.xml><?xml version="1.0" encoding="utf-8"?>
<p:tagLst xmlns:p="http://schemas.openxmlformats.org/presentationml/2006/main">
  <p:tag name="COMMONDATA" val="eyJoZGlkIjoiMTliY2I3YWViZTc4NTM5NDUyYmQyOTIxOTNlZWFkMDc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ICON" val="#18728;#374851;#80504;#79182;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C F 5 8 F 5 6 D 7 4 0 C 7 1 4 3 B 7 7 3 F A 6 C 5 B 6 F 9 6 9 9 "   m a : c o n t e n t T y p e V e r s i o n = " 1 6 "   m a : c o n t e n t T y p e D e s c r i p t i o n = " C r e a t e   a   n e w   d o c u m e n t . "   m a : c o n t e n t T y p e S c o p e = " "   m a : v e r s i o n I D = " 6 e a 1 7 d 3 2 9 5 c 2 f a f e f 0 3 8 5 f 8 4 c 3 b 5 9 f 5 7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f 7 6 f 9 3 e 6 7 4 c 1 6 b 2 5 9 a e 2 4 9 e 0 6 c 6 7 0 e 8 4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3 = " 5 3 1 1 1 d 5 5 - a b 2 2 - 4 3 0 7 - b 7 c a - 0 8 5 e 4 7 b 4 5 2 c 4 "   x m l n s : n s 4 = " 7 4 b 4 9 f e 5 - 5 6 c 1 - 4 e 7 b - 9 6 e 7 - 1 f 9 2 6 d 2 9 e 8 f 5 " >  
 < x s d : i m p o r t   n a m e s p a c e = " 5 3 1 1 1 d 5 5 - a b 2 2 - 4 3 0 7 - b 7 c a - 0 8 5 e 4 7 b 4 5 2 c 4 " / >  
 < x s d : i m p o r t   n a m e s p a c e = " 7 4 b 4 9 f e 5 - 5 6 c 1 - 4 e 7 b - 9 6 e 7 - 1 f 9 2 6 d 2 9 e 8 f 5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3 : M e d i a S e r v i c e M e t a d a t a "   m i n O c c u r s = " 0 " / >  
 < x s d : e l e m e n t   r e f = " n s 3 : M e d i a S e r v i c e F a s t M e t a d a t a "   m i n O c c u r s = " 0 " / >  
 < x s d : e l e m e n t   r e f = " n s 4 : S h a r e d W i t h U s e r s "   m i n O c c u r s = " 0 " / >  
 < x s d : e l e m e n t   r e f = " n s 4 : S h a r e d W i t h D e t a i l s "   m i n O c c u r s = " 0 " / >  
 < x s d : e l e m e n t   r e f = " n s 4 : S h a r i n g H i n t H a s h "   m i n O c c u r s = " 0 " / >  
 < x s d : e l e m e n t   r e f = " n s 3 : M e d i a S e r v i c e A u t o T a g s "   m i n O c c u r s = " 0 " / >  
 < x s d : e l e m e n t   r e f = " n s 3 : M e d i a S e r v i c e O C R "   m i n O c c u r s = " 0 " / >  
 < x s d : e l e m e n t   r e f = " n s 3 : M e d i a S e r v i c e G e n e r a t i o n T i m e "   m i n O c c u r s = " 0 " / >  
 < x s d : e l e m e n t   r e f = " n s 3 : M e d i a S e r v i c e E v e n t H a s h C o d e "   m i n O c c u r s = " 0 " / >  
 < x s d : e l e m e n t   r e f = " n s 3 : M e d i a S e r v i c e A u t o K e y P o i n t s "   m i n O c c u r s = " 0 " / >  
 < x s d : e l e m e n t   r e f = " n s 3 : M e d i a S e r v i c e K e y P o i n t s "   m i n O c c u r s = " 0 " / >  
 < x s d : e l e m e n t   r e f = " n s 3 : M e d i a S e r v i c e D a t e T a k e n "   m i n O c c u r s = " 0 " / >  
 < x s d : e l e m e n t   r e f = " n s 3 : M e d i a L e n g t h I n S e c o n d s "   m i n O c c u r s = " 0 " / >  
 < x s d : e l e m e n t   r e f = " n s 3 : M e d i a S e r v i c e L o c a t i o n "   m i n O c c u r s = " 0 " / >  
 < x s d : e l e m e n t   r e f = " n s 3 : _ a c t i v i t y "   m i n O c c u r s = " 0 " / >  
 < x s d : e l e m e n t   r e f = " n s 3 : M e d i a S e r v i c e O b j e c t D e t e c t o r V e r s i o n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5 3 1 1 1 d 5 5 - a b 2 2 - 4 3 0 7 - b 7 c a - 0 8 5 e 4 7 b 4 5 2 c 4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3 "   n i l l a b l e = " t r u e "   m a : d i s p l a y N a m e = "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O C R "   m a : i n d e x = " 1 4 "   n i l l a b l e = " t r u e "   m a : d i s p l a y N a m e = " E x t r a c t e d   T e x t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G e n e r a t i o n T i m e "   m a : i n d e x = " 1 5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6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7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8 "   n i l l a b l e = " t r u e "   m a : d i s p l a y N a m e = " K e y P o i n t s "   m a : i n t e r n a l N a m e = " M e d i a S e r v i c e K e y P o i n t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9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0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M e d i a S e r v i c e L o c a t i o n "   m a : i n d e x = " 2 1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_ a c t i v i t y "   m a : i n d e x = " 2 2 "   n i l l a b l e = " t r u e "   m a : d i s p l a y N a m e = " _ a c t i v i t y "   m a : h i d d e n = " t r u e "   m a : i n t e r n a l N a m e = " _ a c t i v i t y " >  
 < x s d : s i m p l e T y p e >  
 < x s d : r e s t r i c t i o n   b a s e = " d m s : N o t e " / >  
 < / x s d : s i m p l e T y p e >  
 < / x s d : e l e m e n t >  
 < x s d : e l e m e n t   n a m e = " M e d i a S e r v i c e O b j e c t D e t e c t o r V e r s i o n s "   m a : i n d e x = " 2 3 "   n i l l a b l e = " t r u e "   m a : d i s p l a y N a m e = " M e d i a S e r v i c e O b j e c t D e t e c t o r V e r s i o n s "   m a : h i d d e n = " t r u e "   m a : i n d e x e d = " t r u e "   m a : i n t e r n a l N a m e = " M e d i a S e r v i c e O b j e c t D e t e c t o r V e r s i o n s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7 4 b 4 9 f e 5 - 5 6 c 1 - 4 e 7 b - 9 6 e 7 - 1 f 9 2 6 d 2 9 e 8 f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0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1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S h a r i n g H i n t H a s h "   m a : i n d e x = " 1 2 "   n i l l a b l e = " t r u e "   m a : d i s p l a y N a m e = " S h a r i n g   H i n t   H a s h "   m a : h i d d e n = " t r u e "   m a : i n t e r n a l N a m e = " S h a r i n g H i n t H a s h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a c t i v i t y   x m l n s = " 5 3 1 1 1 d 5 5 - a b 2 2 - 4 3 0 7 - b 7 c a - 0 8 5 e 4 7 b 4 5 2 c 4 "   x s i : n i l = " t r u e " / > < / d o c u m e n t M a n a g e m e n t > < / p : p r o p e r t i e s > 
</file>

<file path=customXml/itemProps13.xml><?xml version="1.0" encoding="utf-8"?>
<ds:datastoreItem xmlns:ds="http://schemas.openxmlformats.org/officeDocument/2006/customXml" ds:itemID="{9C82F6D4-352D-4A20-85B9-19D70C3815BD}">
  <ds:schemaRefs/>
</ds:datastoreItem>
</file>

<file path=customXml/itemProps14.xml><?xml version="1.0" encoding="utf-8"?>
<ds:datastoreItem xmlns:ds="http://schemas.openxmlformats.org/officeDocument/2006/customXml" ds:itemID="{1D5E4FD1-AFD4-414F-AE25-5C4D1C810A4D}">
  <ds:schemaRefs/>
</ds:datastoreItem>
</file>

<file path=customXml/itemProps15.xml><?xml version="1.0" encoding="utf-8"?>
<ds:datastoreItem xmlns:ds="http://schemas.openxmlformats.org/officeDocument/2006/customXml" ds:itemID="{F0CC61B8-2DD1-4410-8126-44E8A3ADD97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3762</Words>
  <Application>WPS 演示</Application>
  <PresentationFormat>Widescreen</PresentationFormat>
  <Paragraphs>471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Times New Roman</vt:lpstr>
      <vt:lpstr>Helvetica Neue</vt:lpstr>
      <vt:lpstr>Cambria Math</vt:lpstr>
      <vt:lpstr>MS Mincho</vt:lpstr>
      <vt:lpstr>Segoe Print</vt:lpstr>
      <vt:lpstr>Arial Unicode MS</vt:lpstr>
      <vt:lpstr>Arial Black</vt:lpstr>
      <vt:lpstr>等线</vt:lpstr>
      <vt:lpstr>PingFang SC</vt:lpstr>
      <vt:lpstr>-apple-system</vt:lpstr>
      <vt:lpstr>华文中宋</vt:lpstr>
      <vt:lpstr>黑体</vt:lpstr>
      <vt:lpstr>方正兰亭细黑_GBK_M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 Haoxuan</dc:creator>
  <cp:lastModifiedBy>Kompressor</cp:lastModifiedBy>
  <cp:revision>132</cp:revision>
  <dcterms:created xsi:type="dcterms:W3CDTF">2022-07-21T01:56:00Z</dcterms:created>
  <dcterms:modified xsi:type="dcterms:W3CDTF">2023-07-12T16:20:38Z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2023-07-12T02:17:35Z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47d25b42-b7e9-41e5-b5f1-41fa03d9ee2c</vt:lpwstr>
  </property>
  <property fmtid="{D5CDD505-2E9C-101B-9397-08002B2CF9AE}" pid="8" name="MSIP_Label_37874100-6000-43b6-a204-2d77792600b9_ContentBits">
    <vt:lpwstr>3</vt:lpwstr>
  </property>
  <property fmtid="{D5CDD505-2E9C-101B-9397-08002B2CF9AE}" pid="9" name="ClassificationContentMarkingFooterLocations">
    <vt:lpwstr>Office 主题​​:12</vt:lpwstr>
  </property>
  <property fmtid="{D5CDD505-2E9C-101B-9397-08002B2CF9AE}" pid="10" name="ClassificationContentMarkingFooterText">
    <vt:lpwstr>Micron Confidential</vt:lpwstr>
  </property>
  <property fmtid="{D5CDD505-2E9C-101B-9397-08002B2CF9AE}" pid="11" name="ClassificationContentMarkingHeaderLocations">
    <vt:lpwstr>Office 主题​​:11</vt:lpwstr>
  </property>
  <property fmtid="{D5CDD505-2E9C-101B-9397-08002B2CF9AE}" pid="12" name="ClassificationContentMarkingHeaderText">
    <vt:lpwstr>Micron Confidential</vt:lpwstr>
  </property>
  <property fmtid="{D5CDD505-2E9C-101B-9397-08002B2CF9AE}" pid="13" name="ContentTypeId">
    <vt:lpwstr>0x010100CF58F56D740C7143B773FA6C5B6F9699</vt:lpwstr>
  </property>
  <property fmtid="{D5CDD505-2E9C-101B-9397-08002B2CF9AE}" pid="14" name="ICV">
    <vt:lpwstr>480D5667786C41ADBDA9FBD805F40ABD_13</vt:lpwstr>
  </property>
  <property fmtid="{D5CDD505-2E9C-101B-9397-08002B2CF9AE}" pid="15" name="KSOProductBuildVer">
    <vt:lpwstr>2052-12.1.0.15066</vt:lpwstr>
  </property>
</Properties>
</file>